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7"/>
  </p:notesMasterIdLst>
  <p:sldIdLst>
    <p:sldId id="256" r:id="rId2"/>
    <p:sldId id="792" r:id="rId3"/>
    <p:sldId id="790" r:id="rId4"/>
    <p:sldId id="794" r:id="rId5"/>
    <p:sldId id="795" r:id="rId6"/>
    <p:sldId id="793" r:id="rId7"/>
    <p:sldId id="638" r:id="rId8"/>
    <p:sldId id="258" r:id="rId9"/>
    <p:sldId id="261" r:id="rId10"/>
    <p:sldId id="637" r:id="rId11"/>
    <p:sldId id="770" r:id="rId12"/>
    <p:sldId id="786" r:id="rId13"/>
    <p:sldId id="796" r:id="rId14"/>
    <p:sldId id="797" r:id="rId15"/>
    <p:sldId id="771" r:id="rId16"/>
    <p:sldId id="798" r:id="rId17"/>
    <p:sldId id="262" r:id="rId18"/>
    <p:sldId id="773" r:id="rId19"/>
    <p:sldId id="722" r:id="rId20"/>
    <p:sldId id="701" r:id="rId21"/>
    <p:sldId id="673" r:id="rId22"/>
    <p:sldId id="649" r:id="rId23"/>
    <p:sldId id="785" r:id="rId24"/>
    <p:sldId id="698" r:id="rId25"/>
    <p:sldId id="737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CC29C2-A778-45C7-8543-4D646C639406}" v="1859" dt="2025-03-18T13:59:24.6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55"/>
    <p:restoredTop sz="94694"/>
  </p:normalViewPr>
  <p:slideViewPr>
    <p:cSldViewPr snapToGrid="0">
      <p:cViewPr varScale="1">
        <p:scale>
          <a:sx n="121" d="100"/>
          <a:sy n="121" d="100"/>
        </p:scale>
        <p:origin x="11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EAAAFAB1-A8F4-4923-8804-5692CBCDDC56}"/>
    <pc:docChg chg="modSld">
      <pc:chgData name="Wick, Felix" userId="85efb633-acf6-425d-a271-4f136bfa2fb0" providerId="ADAL" clId="{EAAAFAB1-A8F4-4923-8804-5692CBCDDC56}" dt="2025-01-11T16:02:01.090" v="37" actId="20577"/>
      <pc:docMkLst>
        <pc:docMk/>
      </pc:docMkLst>
      <pc:sldChg chg="modSp mod">
        <pc:chgData name="Wick, Felix" userId="85efb633-acf6-425d-a271-4f136bfa2fb0" providerId="ADAL" clId="{EAAAFAB1-A8F4-4923-8804-5692CBCDDC56}" dt="2025-01-11T16:01:52.519" v="24" actId="20577"/>
        <pc:sldMkLst>
          <pc:docMk/>
          <pc:sldMk cId="1258822622" sldId="256"/>
        </pc:sldMkLst>
        <pc:spChg chg="mod">
          <ac:chgData name="Wick, Felix" userId="85efb633-acf6-425d-a271-4f136bfa2fb0" providerId="ADAL" clId="{EAAAFAB1-A8F4-4923-8804-5692CBCDDC56}" dt="2025-01-11T16:01:52.519" v="24" actId="20577"/>
          <ac:spMkLst>
            <pc:docMk/>
            <pc:sldMk cId="1258822622" sldId="256"/>
            <ac:spMk id="2" creationId="{05235D14-FDE8-A941-F2E5-FEBDF1122243}"/>
          </ac:spMkLst>
        </pc:spChg>
      </pc:sldChg>
      <pc:sldChg chg="modSp mod">
        <pc:chgData name="Wick, Felix" userId="85efb633-acf6-425d-a271-4f136bfa2fb0" providerId="ADAL" clId="{EAAAFAB1-A8F4-4923-8804-5692CBCDDC56}" dt="2025-01-11T16:02:01.090" v="37" actId="20577"/>
        <pc:sldMkLst>
          <pc:docMk/>
          <pc:sldMk cId="407246130" sldId="257"/>
        </pc:sldMkLst>
        <pc:spChg chg="mod">
          <ac:chgData name="Wick, Felix" userId="85efb633-acf6-425d-a271-4f136bfa2fb0" providerId="ADAL" clId="{EAAAFAB1-A8F4-4923-8804-5692CBCDDC56}" dt="2025-01-11T16:02:01.090" v="37" actId="20577"/>
          <ac:spMkLst>
            <pc:docMk/>
            <pc:sldMk cId="407246130" sldId="257"/>
            <ac:spMk id="5" creationId="{EF4BCAF0-0279-CF76-75E5-335A1CCBAFB8}"/>
          </ac:spMkLst>
        </pc:spChg>
      </pc:sldChg>
    </pc:docChg>
  </pc:docChgLst>
  <pc:docChgLst>
    <pc:chgData name="Wick, Felix" userId="85efb633-acf6-425d-a271-4f136bfa2fb0" providerId="ADAL" clId="{DACC29C2-A778-45C7-8543-4D646C639406}"/>
    <pc:docChg chg="undo redo custSel addSld delSld modSld sldOrd">
      <pc:chgData name="Wick, Felix" userId="85efb633-acf6-425d-a271-4f136bfa2fb0" providerId="ADAL" clId="{DACC29C2-A778-45C7-8543-4D646C639406}" dt="2025-03-18T13:59:41.133" v="22120" actId="1076"/>
      <pc:docMkLst>
        <pc:docMk/>
      </pc:docMkLst>
      <pc:sldChg chg="modSp mod">
        <pc:chgData name="Wick, Felix" userId="85efb633-acf6-425d-a271-4f136bfa2fb0" providerId="ADAL" clId="{DACC29C2-A778-45C7-8543-4D646C639406}" dt="2025-03-01T23:03:55.931" v="5035" actId="20577"/>
        <pc:sldMkLst>
          <pc:docMk/>
          <pc:sldMk cId="1258822622" sldId="256"/>
        </pc:sldMkLst>
        <pc:spChg chg="mod">
          <ac:chgData name="Wick, Felix" userId="85efb633-acf6-425d-a271-4f136bfa2fb0" providerId="ADAL" clId="{DACC29C2-A778-45C7-8543-4D646C639406}" dt="2025-03-01T23:03:55.931" v="5035" actId="20577"/>
          <ac:spMkLst>
            <pc:docMk/>
            <pc:sldMk cId="1258822622" sldId="256"/>
            <ac:spMk id="2" creationId="{05235D14-FDE8-A941-F2E5-FEBDF1122243}"/>
          </ac:spMkLst>
        </pc:spChg>
      </pc:sldChg>
      <pc:sldChg chg="modSp mod">
        <pc:chgData name="Wick, Felix" userId="85efb633-acf6-425d-a271-4f136bfa2fb0" providerId="ADAL" clId="{DACC29C2-A778-45C7-8543-4D646C639406}" dt="2025-03-02T22:31:50.824" v="6370" actId="20577"/>
        <pc:sldMkLst>
          <pc:docMk/>
          <pc:sldMk cId="1749545229" sldId="259"/>
        </pc:sldMkLst>
        <pc:spChg chg="mod">
          <ac:chgData name="Wick, Felix" userId="85efb633-acf6-425d-a271-4f136bfa2fb0" providerId="ADAL" clId="{DACC29C2-A778-45C7-8543-4D646C639406}" dt="2025-03-02T22:31:50.824" v="6370" actId="20577"/>
          <ac:spMkLst>
            <pc:docMk/>
            <pc:sldMk cId="1749545229" sldId="259"/>
            <ac:spMk id="4" creationId="{2B14EC7F-499E-E9F9-A62F-19F4A6D4F99A}"/>
          </ac:spMkLst>
        </pc:spChg>
        <pc:spChg chg="mod">
          <ac:chgData name="Wick, Felix" userId="85efb633-acf6-425d-a271-4f136bfa2fb0" providerId="ADAL" clId="{DACC29C2-A778-45C7-8543-4D646C639406}" dt="2025-02-28T21:39:04.672" v="2446" actId="113"/>
          <ac:spMkLst>
            <pc:docMk/>
            <pc:sldMk cId="1749545229" sldId="259"/>
            <ac:spMk id="5" creationId="{0638B7D9-B37C-4258-6CD7-2536492A7EA9}"/>
          </ac:spMkLst>
        </pc:spChg>
      </pc:sldChg>
      <pc:sldChg chg="addSp modSp mod">
        <pc:chgData name="Wick, Felix" userId="85efb633-acf6-425d-a271-4f136bfa2fb0" providerId="ADAL" clId="{DACC29C2-A778-45C7-8543-4D646C639406}" dt="2025-02-28T22:34:29.075" v="3508" actId="1076"/>
        <pc:sldMkLst>
          <pc:docMk/>
          <pc:sldMk cId="1473956403" sldId="260"/>
        </pc:sldMkLst>
        <pc:spChg chg="mod">
          <ac:chgData name="Wick, Felix" userId="85efb633-acf6-425d-a271-4f136bfa2fb0" providerId="ADAL" clId="{DACC29C2-A778-45C7-8543-4D646C639406}" dt="2025-02-28T21:31:40.025" v="2415" actId="1038"/>
          <ac:spMkLst>
            <pc:docMk/>
            <pc:sldMk cId="1473956403" sldId="260"/>
            <ac:spMk id="21" creationId="{CE35A02E-55E9-78F6-9EA0-63E6DBFC78A7}"/>
          </ac:spMkLst>
        </pc:spChg>
        <pc:spChg chg="mod">
          <ac:chgData name="Wick, Felix" userId="85efb633-acf6-425d-a271-4f136bfa2fb0" providerId="ADAL" clId="{DACC29C2-A778-45C7-8543-4D646C639406}" dt="2025-02-28T22:34:29.075" v="3508" actId="1076"/>
          <ac:spMkLst>
            <pc:docMk/>
            <pc:sldMk cId="1473956403" sldId="260"/>
            <ac:spMk id="22" creationId="{21B81B8D-7DC3-74E4-E25A-86543403925D}"/>
          </ac:spMkLst>
        </pc:spChg>
        <pc:spChg chg="add mod">
          <ac:chgData name="Wick, Felix" userId="85efb633-acf6-425d-a271-4f136bfa2fb0" providerId="ADAL" clId="{DACC29C2-A778-45C7-8543-4D646C639406}" dt="2025-02-28T22:34:22.760" v="3507" actId="1076"/>
          <ac:spMkLst>
            <pc:docMk/>
            <pc:sldMk cId="1473956403" sldId="260"/>
            <ac:spMk id="26" creationId="{70E39FD2-583A-518B-9FC7-C31207B05787}"/>
          </ac:spMkLst>
        </pc:spChg>
        <pc:picChg chg="mod">
          <ac:chgData name="Wick, Felix" userId="85efb633-acf6-425d-a271-4f136bfa2fb0" providerId="ADAL" clId="{DACC29C2-A778-45C7-8543-4D646C639406}" dt="2025-02-28T22:34:18.754" v="3506" actId="1076"/>
          <ac:picMkLst>
            <pc:docMk/>
            <pc:sldMk cId="1473956403" sldId="260"/>
            <ac:picMk id="23" creationId="{66E3DC08-C6A7-F262-8751-C5862214511C}"/>
          </ac:picMkLst>
        </pc:picChg>
        <pc:cxnChg chg="mod">
          <ac:chgData name="Wick, Felix" userId="85efb633-acf6-425d-a271-4f136bfa2fb0" providerId="ADAL" clId="{DACC29C2-A778-45C7-8543-4D646C639406}" dt="2025-02-28T21:31:56.668" v="2416" actId="14100"/>
          <ac:cxnSpMkLst>
            <pc:docMk/>
            <pc:sldMk cId="1473956403" sldId="260"/>
            <ac:cxnSpMk id="10" creationId="{A22A7CF1-315F-9A3D-8A06-F17E6EBA73FB}"/>
          </ac:cxnSpMkLst>
        </pc:cxnChg>
      </pc:sldChg>
      <pc:sldChg chg="addSp modSp mod">
        <pc:chgData name="Wick, Felix" userId="85efb633-acf6-425d-a271-4f136bfa2fb0" providerId="ADAL" clId="{DACC29C2-A778-45C7-8543-4D646C639406}" dt="2025-03-02T22:51:51.330" v="6696" actId="14100"/>
        <pc:sldMkLst>
          <pc:docMk/>
          <pc:sldMk cId="4294248252" sldId="262"/>
        </pc:sldMkLst>
        <pc:spChg chg="mod">
          <ac:chgData name="Wick, Felix" userId="85efb633-acf6-425d-a271-4f136bfa2fb0" providerId="ADAL" clId="{DACC29C2-A778-45C7-8543-4D646C639406}" dt="2025-03-02T22:48:24.399" v="6594" actId="1076"/>
          <ac:spMkLst>
            <pc:docMk/>
            <pc:sldMk cId="4294248252" sldId="262"/>
            <ac:spMk id="7" creationId="{2198EF64-E297-D175-91B9-1946B3E43248}"/>
          </ac:spMkLst>
        </pc:spChg>
        <pc:spChg chg="add mod">
          <ac:chgData name="Wick, Felix" userId="85efb633-acf6-425d-a271-4f136bfa2fb0" providerId="ADAL" clId="{DACC29C2-A778-45C7-8543-4D646C639406}" dt="2025-03-02T22:51:51.330" v="6696" actId="14100"/>
          <ac:spMkLst>
            <pc:docMk/>
            <pc:sldMk cId="4294248252" sldId="262"/>
            <ac:spMk id="8" creationId="{5252B056-E419-3CD7-5411-E5693AE46182}"/>
          </ac:spMkLst>
        </pc:spChg>
        <pc:cxnChg chg="add mod">
          <ac:chgData name="Wick, Felix" userId="85efb633-acf6-425d-a271-4f136bfa2fb0" providerId="ADAL" clId="{DACC29C2-A778-45C7-8543-4D646C639406}" dt="2025-03-02T22:51:51.330" v="6696" actId="14100"/>
          <ac:cxnSpMkLst>
            <pc:docMk/>
            <pc:sldMk cId="4294248252" sldId="262"/>
            <ac:cxnSpMk id="10" creationId="{8AD5C54F-F3C1-8BA4-E120-D3295F4C1AE4}"/>
          </ac:cxnSpMkLst>
        </pc:cxnChg>
        <pc:cxnChg chg="add mod">
          <ac:chgData name="Wick, Felix" userId="85efb633-acf6-425d-a271-4f136bfa2fb0" providerId="ADAL" clId="{DACC29C2-A778-45C7-8543-4D646C639406}" dt="2025-03-02T22:51:51.330" v="6696" actId="14100"/>
          <ac:cxnSpMkLst>
            <pc:docMk/>
            <pc:sldMk cId="4294248252" sldId="262"/>
            <ac:cxnSpMk id="13" creationId="{3D4E0062-1914-3C2E-9793-3186C4CCB974}"/>
          </ac:cxnSpMkLst>
        </pc:cxnChg>
      </pc:sldChg>
      <pc:sldChg chg="modSp mod">
        <pc:chgData name="Wick, Felix" userId="85efb633-acf6-425d-a271-4f136bfa2fb0" providerId="ADAL" clId="{DACC29C2-A778-45C7-8543-4D646C639406}" dt="2025-02-28T20:47:42.756" v="1883" actId="20577"/>
        <pc:sldMkLst>
          <pc:docMk/>
          <pc:sldMk cId="1392263293" sldId="263"/>
        </pc:sldMkLst>
        <pc:spChg chg="mod">
          <ac:chgData name="Wick, Felix" userId="85efb633-acf6-425d-a271-4f136bfa2fb0" providerId="ADAL" clId="{DACC29C2-A778-45C7-8543-4D646C639406}" dt="2025-02-28T20:47:42.756" v="1883" actId="20577"/>
          <ac:spMkLst>
            <pc:docMk/>
            <pc:sldMk cId="1392263293" sldId="263"/>
            <ac:spMk id="2" creationId="{48D1001D-3CA9-6B3B-47C1-E02457E0B644}"/>
          </ac:spMkLst>
        </pc:spChg>
      </pc:sldChg>
      <pc:sldChg chg="ord">
        <pc:chgData name="Wick, Felix" userId="85efb633-acf6-425d-a271-4f136bfa2fb0" providerId="ADAL" clId="{DACC29C2-A778-45C7-8543-4D646C639406}" dt="2025-03-03T22:58:12.198" v="8831"/>
        <pc:sldMkLst>
          <pc:docMk/>
          <pc:sldMk cId="2523308922" sldId="267"/>
        </pc:sldMkLst>
      </pc:sldChg>
      <pc:sldChg chg="delSp modSp mod ord chgLayout">
        <pc:chgData name="Wick, Felix" userId="85efb633-acf6-425d-a271-4f136bfa2fb0" providerId="ADAL" clId="{DACC29C2-A778-45C7-8543-4D646C639406}" dt="2025-03-03T22:51:11.360" v="8675"/>
        <pc:sldMkLst>
          <pc:docMk/>
          <pc:sldMk cId="1222977130" sldId="270"/>
        </pc:sldMkLst>
        <pc:spChg chg="mod ord">
          <ac:chgData name="Wick, Felix" userId="85efb633-acf6-425d-a271-4f136bfa2fb0" providerId="ADAL" clId="{DACC29C2-A778-45C7-8543-4D646C639406}" dt="2025-03-03T22:46:32.287" v="8609" actId="700"/>
          <ac:spMkLst>
            <pc:docMk/>
            <pc:sldMk cId="1222977130" sldId="270"/>
            <ac:spMk id="2" creationId="{96FE75F7-5391-7309-EAAE-E2CC19916A70}"/>
          </ac:spMkLst>
        </pc:spChg>
        <pc:spChg chg="mod ord">
          <ac:chgData name="Wick, Felix" userId="85efb633-acf6-425d-a271-4f136bfa2fb0" providerId="ADAL" clId="{DACC29C2-A778-45C7-8543-4D646C639406}" dt="2025-03-03T22:49:15.224" v="8655" actId="20577"/>
          <ac:spMkLst>
            <pc:docMk/>
            <pc:sldMk cId="1222977130" sldId="270"/>
            <ac:spMk id="3" creationId="{C5859A9B-43F1-6828-A55D-B8946C4852A2}"/>
          </ac:spMkLst>
        </pc:spChg>
        <pc:spChg chg="mod ord">
          <ac:chgData name="Wick, Felix" userId="85efb633-acf6-425d-a271-4f136bfa2fb0" providerId="ADAL" clId="{DACC29C2-A778-45C7-8543-4D646C639406}" dt="2025-03-03T22:46:32.287" v="8609" actId="700"/>
          <ac:spMkLst>
            <pc:docMk/>
            <pc:sldMk cId="1222977130" sldId="270"/>
            <ac:spMk id="4" creationId="{87BE6C35-9946-346B-1491-7CF0F93B7D9E}"/>
          </ac:spMkLst>
        </pc:spChg>
        <pc:spChg chg="mod ord">
          <ac:chgData name="Wick, Felix" userId="85efb633-acf6-425d-a271-4f136bfa2fb0" providerId="ADAL" clId="{DACC29C2-A778-45C7-8543-4D646C639406}" dt="2025-03-03T22:47:57.699" v="8626" actId="14100"/>
          <ac:spMkLst>
            <pc:docMk/>
            <pc:sldMk cId="1222977130" sldId="270"/>
            <ac:spMk id="10" creationId="{16F16FEB-005B-4365-D67C-8FB7C804F3D6}"/>
          </ac:spMkLst>
        </pc:spChg>
        <pc:spChg chg="mod">
          <ac:chgData name="Wick, Felix" userId="85efb633-acf6-425d-a271-4f136bfa2fb0" providerId="ADAL" clId="{DACC29C2-A778-45C7-8543-4D646C639406}" dt="2025-03-03T22:48:37.874" v="8647" actId="1037"/>
          <ac:spMkLst>
            <pc:docMk/>
            <pc:sldMk cId="1222977130" sldId="270"/>
            <ac:spMk id="13" creationId="{DE607F70-DB94-E3A4-9C21-845042D375B6}"/>
          </ac:spMkLst>
        </pc:spChg>
        <pc:picChg chg="mod">
          <ac:chgData name="Wick, Felix" userId="85efb633-acf6-425d-a271-4f136bfa2fb0" providerId="ADAL" clId="{DACC29C2-A778-45C7-8543-4D646C639406}" dt="2025-03-03T22:47:10.428" v="8614" actId="1076"/>
          <ac:picMkLst>
            <pc:docMk/>
            <pc:sldMk cId="1222977130" sldId="270"/>
            <ac:picMk id="22" creationId="{59BDF090-ED9E-25B6-9B10-AA53CEE3B7BF}"/>
          </ac:picMkLst>
        </pc:picChg>
        <pc:cxnChg chg="mod">
          <ac:chgData name="Wick, Felix" userId="85efb633-acf6-425d-a271-4f136bfa2fb0" providerId="ADAL" clId="{DACC29C2-A778-45C7-8543-4D646C639406}" dt="2025-03-03T22:48:37.874" v="8647" actId="1037"/>
          <ac:cxnSpMkLst>
            <pc:docMk/>
            <pc:sldMk cId="1222977130" sldId="270"/>
            <ac:cxnSpMk id="15" creationId="{7E915AF1-2E35-7C0C-1A2A-6AE6979D378E}"/>
          </ac:cxnSpMkLst>
        </pc:cxnChg>
      </pc:sldChg>
      <pc:sldChg chg="modSp mod">
        <pc:chgData name="Wick, Felix" userId="85efb633-acf6-425d-a271-4f136bfa2fb0" providerId="ADAL" clId="{DACC29C2-A778-45C7-8543-4D646C639406}" dt="2025-03-04T20:46:39.963" v="9983" actId="20577"/>
        <pc:sldMkLst>
          <pc:docMk/>
          <pc:sldMk cId="416698772" sldId="273"/>
        </pc:sldMkLst>
        <pc:spChg chg="mod">
          <ac:chgData name="Wick, Felix" userId="85efb633-acf6-425d-a271-4f136bfa2fb0" providerId="ADAL" clId="{DACC29C2-A778-45C7-8543-4D646C639406}" dt="2025-03-04T20:44:41.893" v="9909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DACC29C2-A778-45C7-8543-4D646C639406}" dt="2025-03-04T20:46:39.963" v="9983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DACC29C2-A778-45C7-8543-4D646C639406}" dt="2025-03-04T20:46:56.068" v="9985" actId="20577"/>
        <pc:sldMkLst>
          <pc:docMk/>
          <pc:sldMk cId="4285788788" sldId="274"/>
        </pc:sldMkLst>
        <pc:spChg chg="mod">
          <ac:chgData name="Wick, Felix" userId="85efb633-acf6-425d-a271-4f136bfa2fb0" providerId="ADAL" clId="{DACC29C2-A778-45C7-8543-4D646C639406}" dt="2025-03-04T20:46:56.068" v="9985" actId="20577"/>
          <ac:spMkLst>
            <pc:docMk/>
            <pc:sldMk cId="4285788788" sldId="274"/>
            <ac:spMk id="3" creationId="{B53C8555-6DF0-7E23-C082-267DC1253A18}"/>
          </ac:spMkLst>
        </pc:spChg>
      </pc:sldChg>
      <pc:sldChg chg="modSp del mod">
        <pc:chgData name="Wick, Felix" userId="85efb633-acf6-425d-a271-4f136bfa2fb0" providerId="ADAL" clId="{DACC29C2-A778-45C7-8543-4D646C639406}" dt="2025-03-13T14:52:48.889" v="21602" actId="47"/>
        <pc:sldMkLst>
          <pc:docMk/>
          <pc:sldMk cId="28529905" sldId="275"/>
        </pc:sldMkLst>
      </pc:sldChg>
      <pc:sldChg chg="modSp mod chgLayout">
        <pc:chgData name="Wick, Felix" userId="85efb633-acf6-425d-a271-4f136bfa2fb0" providerId="ADAL" clId="{DACC29C2-A778-45C7-8543-4D646C639406}" dt="2025-03-11T18:47:16.584" v="15543" actId="14100"/>
        <pc:sldMkLst>
          <pc:docMk/>
          <pc:sldMk cId="3342103182" sldId="276"/>
        </pc:sldMkLst>
        <pc:spChg chg="mod ord">
          <ac:chgData name="Wick, Felix" userId="85efb633-acf6-425d-a271-4f136bfa2fb0" providerId="ADAL" clId="{DACC29C2-A778-45C7-8543-4D646C639406}" dt="2025-03-04T21:02:41.627" v="10547" actId="700"/>
          <ac:spMkLst>
            <pc:docMk/>
            <pc:sldMk cId="3342103182" sldId="276"/>
            <ac:spMk id="2" creationId="{972B56CE-A757-C5D6-D29F-D5A937F8E774}"/>
          </ac:spMkLst>
        </pc:spChg>
        <pc:spChg chg="mod ord">
          <ac:chgData name="Wick, Felix" userId="85efb633-acf6-425d-a271-4f136bfa2fb0" providerId="ADAL" clId="{DACC29C2-A778-45C7-8543-4D646C639406}" dt="2025-03-11T18:47:16.584" v="15543" actId="14100"/>
          <ac:spMkLst>
            <pc:docMk/>
            <pc:sldMk cId="3342103182" sldId="276"/>
            <ac:spMk id="3" creationId="{67DD6CF0-719D-4091-507F-7E895EA77B8F}"/>
          </ac:spMkLst>
        </pc:spChg>
        <pc:spChg chg="mod ord">
          <ac:chgData name="Wick, Felix" userId="85efb633-acf6-425d-a271-4f136bfa2fb0" providerId="ADAL" clId="{DACC29C2-A778-45C7-8543-4D646C639406}" dt="2025-03-04T21:02:41.627" v="10547" actId="700"/>
          <ac:spMkLst>
            <pc:docMk/>
            <pc:sldMk cId="3342103182" sldId="276"/>
            <ac:spMk id="4" creationId="{12425449-36B3-7ADF-7AD7-4F782FC4CB03}"/>
          </ac:spMkLst>
        </pc:spChg>
        <pc:spChg chg="mod">
          <ac:chgData name="Wick, Felix" userId="85efb633-acf6-425d-a271-4f136bfa2fb0" providerId="ADAL" clId="{DACC29C2-A778-45C7-8543-4D646C639406}" dt="2025-03-04T21:02:41.592" v="10546" actId="1038"/>
          <ac:spMkLst>
            <pc:docMk/>
            <pc:sldMk cId="3342103182" sldId="276"/>
            <ac:spMk id="8" creationId="{BADEFAE0-E2E8-9956-139B-FC015E3F1922}"/>
          </ac:spMkLst>
        </pc:spChg>
        <pc:spChg chg="mod">
          <ac:chgData name="Wick, Felix" userId="85efb633-acf6-425d-a271-4f136bfa2fb0" providerId="ADAL" clId="{DACC29C2-A778-45C7-8543-4D646C639406}" dt="2025-03-04T21:02:41.295" v="10537" actId="1076"/>
          <ac:spMkLst>
            <pc:docMk/>
            <pc:sldMk cId="3342103182" sldId="276"/>
            <ac:spMk id="13" creationId="{9035F221-63B9-6BF9-B047-4D14BB71655F}"/>
          </ac:spMkLst>
        </pc:spChg>
        <pc:picChg chg="mod">
          <ac:chgData name="Wick, Felix" userId="85efb633-acf6-425d-a271-4f136bfa2fb0" providerId="ADAL" clId="{DACC29C2-A778-45C7-8543-4D646C639406}" dt="2025-03-04T21:02:41.394" v="10540" actId="1076"/>
          <ac:picMkLst>
            <pc:docMk/>
            <pc:sldMk cId="3342103182" sldId="276"/>
            <ac:picMk id="12" creationId="{9079BF8D-3AB9-563D-7A31-575C25023BD5}"/>
          </ac:picMkLst>
        </pc:picChg>
        <pc:cxnChg chg="mod">
          <ac:chgData name="Wick, Felix" userId="85efb633-acf6-425d-a271-4f136bfa2fb0" providerId="ADAL" clId="{DACC29C2-A778-45C7-8543-4D646C639406}" dt="2025-03-04T21:02:41.592" v="10546" actId="1038"/>
          <ac:cxnSpMkLst>
            <pc:docMk/>
            <pc:sldMk cId="3342103182" sldId="276"/>
            <ac:cxnSpMk id="10" creationId="{80B2E127-B6A8-E4A9-F1C7-FF64E6551381}"/>
          </ac:cxnSpMkLst>
        </pc:cxnChg>
      </pc:sldChg>
      <pc:sldChg chg="addSp delSp modSp mod">
        <pc:chgData name="Wick, Felix" userId="85efb633-acf6-425d-a271-4f136bfa2fb0" providerId="ADAL" clId="{DACC29C2-A778-45C7-8543-4D646C639406}" dt="2025-03-11T13:28:29.264" v="15321" actId="1076"/>
        <pc:sldMkLst>
          <pc:docMk/>
          <pc:sldMk cId="3646794221" sldId="280"/>
        </pc:sldMkLst>
        <pc:spChg chg="mod">
          <ac:chgData name="Wick, Felix" userId="85efb633-acf6-425d-a271-4f136bfa2fb0" providerId="ADAL" clId="{DACC29C2-A778-45C7-8543-4D646C639406}" dt="2025-03-09T21:52:50.998" v="11814" actId="20577"/>
          <ac:spMkLst>
            <pc:docMk/>
            <pc:sldMk cId="3646794221" sldId="280"/>
            <ac:spMk id="3" creationId="{29945872-D040-A778-F947-8CB9B0E15E00}"/>
          </ac:spMkLst>
        </pc:spChg>
        <pc:spChg chg="add mod">
          <ac:chgData name="Wick, Felix" userId="85efb633-acf6-425d-a271-4f136bfa2fb0" providerId="ADAL" clId="{DACC29C2-A778-45C7-8543-4D646C639406}" dt="2025-03-11T13:28:29.264" v="15321" actId="1076"/>
          <ac:spMkLst>
            <pc:docMk/>
            <pc:sldMk cId="3646794221" sldId="280"/>
            <ac:spMk id="5" creationId="{6FC77C72-EE18-C4F3-7102-FE787DC76B98}"/>
          </ac:spMkLst>
        </pc:spChg>
        <pc:spChg chg="mod">
          <ac:chgData name="Wick, Felix" userId="85efb633-acf6-425d-a271-4f136bfa2fb0" providerId="ADAL" clId="{DACC29C2-A778-45C7-8543-4D646C639406}" dt="2025-03-09T21:54:08.520" v="11854" actId="1076"/>
          <ac:spMkLst>
            <pc:docMk/>
            <pc:sldMk cId="3646794221" sldId="280"/>
            <ac:spMk id="19" creationId="{CED0E960-D87B-FCD5-860D-C122F94948B4}"/>
          </ac:spMkLst>
        </pc:spChg>
        <pc:spChg chg="add del mod">
          <ac:chgData name="Wick, Felix" userId="85efb633-acf6-425d-a271-4f136bfa2fb0" providerId="ADAL" clId="{DACC29C2-A778-45C7-8543-4D646C639406}" dt="2025-03-09T21:53:07.872" v="11836" actId="1036"/>
          <ac:spMkLst>
            <pc:docMk/>
            <pc:sldMk cId="3646794221" sldId="280"/>
            <ac:spMk id="21" creationId="{BB16D835-0410-63C6-984F-8F0D2C19AD79}"/>
          </ac:spMkLst>
        </pc:spChg>
        <pc:spChg chg="add del mod">
          <ac:chgData name="Wick, Felix" userId="85efb633-acf6-425d-a271-4f136bfa2fb0" providerId="ADAL" clId="{DACC29C2-A778-45C7-8543-4D646C639406}" dt="2025-03-09T21:54:55.062" v="11889" actId="1076"/>
          <ac:spMkLst>
            <pc:docMk/>
            <pc:sldMk cId="3646794221" sldId="280"/>
            <ac:spMk id="22" creationId="{98C17276-3A4B-516A-B044-89D5AE63745F}"/>
          </ac:spMkLst>
        </pc:spChg>
        <pc:spChg chg="mod">
          <ac:chgData name="Wick, Felix" userId="85efb633-acf6-425d-a271-4f136bfa2fb0" providerId="ADAL" clId="{DACC29C2-A778-45C7-8543-4D646C639406}" dt="2025-03-09T21:25:11.224" v="11403" actId="1036"/>
          <ac:spMkLst>
            <pc:docMk/>
            <pc:sldMk cId="3646794221" sldId="280"/>
            <ac:spMk id="34" creationId="{416DF45E-F683-CC7D-C4A5-58FB2DB8AEDE}"/>
          </ac:spMkLst>
        </pc:spChg>
        <pc:picChg chg="mod">
          <ac:chgData name="Wick, Felix" userId="85efb633-acf6-425d-a271-4f136bfa2fb0" providerId="ADAL" clId="{DACC29C2-A778-45C7-8543-4D646C639406}" dt="2025-03-09T21:51:22.585" v="11807" actId="1076"/>
          <ac:picMkLst>
            <pc:docMk/>
            <pc:sldMk cId="3646794221" sldId="280"/>
            <ac:picMk id="6" creationId="{19A6DFB9-DB90-0D13-EF8E-FF304FB58D3F}"/>
          </ac:picMkLst>
        </pc:picChg>
        <pc:cxnChg chg="mod">
          <ac:chgData name="Wick, Felix" userId="85efb633-acf6-425d-a271-4f136bfa2fb0" providerId="ADAL" clId="{DACC29C2-A778-45C7-8543-4D646C639406}" dt="2025-03-09T21:53:20.435" v="11838" actId="14100"/>
          <ac:cxnSpMkLst>
            <pc:docMk/>
            <pc:sldMk cId="3646794221" sldId="280"/>
            <ac:cxnSpMk id="8" creationId="{B12BBB2B-F6C7-FD92-20B5-C363C5428A16}"/>
          </ac:cxnSpMkLst>
        </pc:cxnChg>
        <pc:cxnChg chg="mod">
          <ac:chgData name="Wick, Felix" userId="85efb633-acf6-425d-a271-4f136bfa2fb0" providerId="ADAL" clId="{DACC29C2-A778-45C7-8543-4D646C639406}" dt="2025-03-09T21:53:15.504" v="11837" actId="14100"/>
          <ac:cxnSpMkLst>
            <pc:docMk/>
            <pc:sldMk cId="3646794221" sldId="280"/>
            <ac:cxnSpMk id="10" creationId="{959D5BBA-F854-2A69-E203-60073BB09181}"/>
          </ac:cxnSpMkLst>
        </pc:cxnChg>
        <pc:cxnChg chg="add mod">
          <ac:chgData name="Wick, Felix" userId="85efb633-acf6-425d-a271-4f136bfa2fb0" providerId="ADAL" clId="{DACC29C2-A778-45C7-8543-4D646C639406}" dt="2025-03-09T21:53:07.872" v="11836" actId="1036"/>
          <ac:cxnSpMkLst>
            <pc:docMk/>
            <pc:sldMk cId="3646794221" sldId="280"/>
            <ac:cxnSpMk id="16" creationId="{606F7AC4-09B2-802B-1DCA-8FE2298FDB2C}"/>
          </ac:cxnSpMkLst>
        </pc:cxnChg>
        <pc:cxnChg chg="add del mod">
          <ac:chgData name="Wick, Felix" userId="85efb633-acf6-425d-a271-4f136bfa2fb0" providerId="ADAL" clId="{DACC29C2-A778-45C7-8543-4D646C639406}" dt="2025-03-09T21:53:07.872" v="11836" actId="1036"/>
          <ac:cxnSpMkLst>
            <pc:docMk/>
            <pc:sldMk cId="3646794221" sldId="280"/>
            <ac:cxnSpMk id="26" creationId="{95528652-11FD-350A-26C8-9E6ECD9A1AB0}"/>
          </ac:cxnSpMkLst>
        </pc:cxnChg>
        <pc:cxnChg chg="mod">
          <ac:chgData name="Wick, Felix" userId="85efb633-acf6-425d-a271-4f136bfa2fb0" providerId="ADAL" clId="{DACC29C2-A778-45C7-8543-4D646C639406}" dt="2025-03-09T21:55:06.519" v="11891" actId="14100"/>
          <ac:cxnSpMkLst>
            <pc:docMk/>
            <pc:sldMk cId="3646794221" sldId="280"/>
            <ac:cxnSpMk id="28" creationId="{A3DF3077-3CBC-E817-F1A6-04197C769F12}"/>
          </ac:cxnSpMkLst>
        </pc:cxnChg>
      </pc:sldChg>
      <pc:sldChg chg="modSp mod">
        <pc:chgData name="Wick, Felix" userId="85efb633-acf6-425d-a271-4f136bfa2fb0" providerId="ADAL" clId="{DACC29C2-A778-45C7-8543-4D646C639406}" dt="2025-03-10T23:24:12.731" v="12701" actId="20577"/>
        <pc:sldMkLst>
          <pc:docMk/>
          <pc:sldMk cId="1884253723" sldId="281"/>
        </pc:sldMkLst>
        <pc:spChg chg="mod">
          <ac:chgData name="Wick, Felix" userId="85efb633-acf6-425d-a271-4f136bfa2fb0" providerId="ADAL" clId="{DACC29C2-A778-45C7-8543-4D646C639406}" dt="2025-03-10T23:24:12.731" v="12701" actId="20577"/>
          <ac:spMkLst>
            <pc:docMk/>
            <pc:sldMk cId="1884253723" sldId="281"/>
            <ac:spMk id="3" creationId="{1F0C0982-28EA-B591-5F89-28F258F77789}"/>
          </ac:spMkLst>
        </pc:spChg>
      </pc:sldChg>
      <pc:sldChg chg="delSp modSp mod">
        <pc:chgData name="Wick, Felix" userId="85efb633-acf6-425d-a271-4f136bfa2fb0" providerId="ADAL" clId="{DACC29C2-A778-45C7-8543-4D646C639406}" dt="2025-02-28T21:58:37.089" v="2900" actId="20577"/>
        <pc:sldMkLst>
          <pc:docMk/>
          <pc:sldMk cId="2933469855" sldId="282"/>
        </pc:sldMkLst>
        <pc:spChg chg="mod">
          <ac:chgData name="Wick, Felix" userId="85efb633-acf6-425d-a271-4f136bfa2fb0" providerId="ADAL" clId="{DACC29C2-A778-45C7-8543-4D646C639406}" dt="2025-02-28T21:58:37.089" v="2900" actId="20577"/>
          <ac:spMkLst>
            <pc:docMk/>
            <pc:sldMk cId="2933469855" sldId="282"/>
            <ac:spMk id="3" creationId="{E55011B8-5EEE-3602-A460-9F29BB6C2063}"/>
          </ac:spMkLst>
        </pc:spChg>
      </pc:sldChg>
      <pc:sldChg chg="modSp mod">
        <pc:chgData name="Wick, Felix" userId="85efb633-acf6-425d-a271-4f136bfa2fb0" providerId="ADAL" clId="{DACC29C2-A778-45C7-8543-4D646C639406}" dt="2025-02-28T10:03:34.390" v="582" actId="14100"/>
        <pc:sldMkLst>
          <pc:docMk/>
          <pc:sldMk cId="2783926056" sldId="302"/>
        </pc:sldMkLst>
        <pc:spChg chg="mod">
          <ac:chgData name="Wick, Felix" userId="85efb633-acf6-425d-a271-4f136bfa2fb0" providerId="ADAL" clId="{DACC29C2-A778-45C7-8543-4D646C639406}" dt="2025-02-28T10:03:34.390" v="582" actId="14100"/>
          <ac:spMkLst>
            <pc:docMk/>
            <pc:sldMk cId="2783926056" sldId="302"/>
            <ac:spMk id="3" creationId="{5FA4D080-C343-7746-B3C2-41F8EBCD30B4}"/>
          </ac:spMkLst>
        </pc:spChg>
        <pc:spChg chg="mod">
          <ac:chgData name="Wick, Felix" userId="85efb633-acf6-425d-a271-4f136bfa2fb0" providerId="ADAL" clId="{DACC29C2-A778-45C7-8543-4D646C639406}" dt="2025-02-28T10:03:23.062" v="581" actId="1076"/>
          <ac:spMkLst>
            <pc:docMk/>
            <pc:sldMk cId="2783926056" sldId="302"/>
            <ac:spMk id="5" creationId="{E2AA4B8D-555A-2D6B-FD2B-CC021E6DA531}"/>
          </ac:spMkLst>
        </pc:spChg>
      </pc:sldChg>
      <pc:sldChg chg="modSp mod">
        <pc:chgData name="Wick, Felix" userId="85efb633-acf6-425d-a271-4f136bfa2fb0" providerId="ADAL" clId="{DACC29C2-A778-45C7-8543-4D646C639406}" dt="2025-03-11T08:36:32.085" v="13518" actId="1076"/>
        <pc:sldMkLst>
          <pc:docMk/>
          <pc:sldMk cId="3022990104" sldId="307"/>
        </pc:sldMkLst>
        <pc:spChg chg="mod">
          <ac:chgData name="Wick, Felix" userId="85efb633-acf6-425d-a271-4f136bfa2fb0" providerId="ADAL" clId="{DACC29C2-A778-45C7-8543-4D646C639406}" dt="2025-03-11T08:35:58.437" v="13516" actId="20577"/>
          <ac:spMkLst>
            <pc:docMk/>
            <pc:sldMk cId="3022990104" sldId="307"/>
            <ac:spMk id="8" creationId="{810711E5-A148-18BC-EF8F-1A61C81EED33}"/>
          </ac:spMkLst>
        </pc:spChg>
        <pc:picChg chg="mod">
          <ac:chgData name="Wick, Felix" userId="85efb633-acf6-425d-a271-4f136bfa2fb0" providerId="ADAL" clId="{DACC29C2-A778-45C7-8543-4D646C639406}" dt="2025-03-11T08:36:32.085" v="13518" actId="1076"/>
          <ac:picMkLst>
            <pc:docMk/>
            <pc:sldMk cId="3022990104" sldId="307"/>
            <ac:picMk id="1026" creationId="{38326D57-B4E5-7E18-072D-0620717370DF}"/>
          </ac:picMkLst>
        </pc:picChg>
      </pc:sldChg>
      <pc:sldChg chg="modSp">
        <pc:chgData name="Wick, Felix" userId="85efb633-acf6-425d-a271-4f136bfa2fb0" providerId="ADAL" clId="{DACC29C2-A778-45C7-8543-4D646C639406}" dt="2025-03-04T20:46:50.396" v="9984" actId="20577"/>
        <pc:sldMkLst>
          <pc:docMk/>
          <pc:sldMk cId="2698973814" sldId="311"/>
        </pc:sldMkLst>
        <pc:spChg chg="mod">
          <ac:chgData name="Wick, Felix" userId="85efb633-acf6-425d-a271-4f136bfa2fb0" providerId="ADAL" clId="{DACC29C2-A778-45C7-8543-4D646C639406}" dt="2025-03-04T20:46:50.396" v="9984" actId="20577"/>
          <ac:spMkLst>
            <pc:docMk/>
            <pc:sldMk cId="2698973814" sldId="311"/>
            <ac:spMk id="3" creationId="{B0D4BE74-7B1A-6775-F824-4757417F3E47}"/>
          </ac:spMkLst>
        </pc:spChg>
      </pc:sldChg>
      <pc:sldChg chg="modSp del mod">
        <pc:chgData name="Wick, Felix" userId="85efb633-acf6-425d-a271-4f136bfa2fb0" providerId="ADAL" clId="{DACC29C2-A778-45C7-8543-4D646C639406}" dt="2025-03-11T07:17:01.399" v="12990" actId="2696"/>
        <pc:sldMkLst>
          <pc:docMk/>
          <pc:sldMk cId="4181699343" sldId="319"/>
        </pc:sldMkLst>
      </pc:sldChg>
      <pc:sldChg chg="modSp del mod">
        <pc:chgData name="Wick, Felix" userId="85efb633-acf6-425d-a271-4f136bfa2fb0" providerId="ADAL" clId="{DACC29C2-A778-45C7-8543-4D646C639406}" dt="2025-03-12T21:44:03.425" v="19486" actId="1036"/>
        <pc:sldMkLst>
          <pc:docMk/>
          <pc:sldMk cId="2804191858" sldId="320"/>
        </pc:sldMkLst>
        <pc:spChg chg="mod">
          <ac:chgData name="Wick, Felix" userId="85efb633-acf6-425d-a271-4f136bfa2fb0" providerId="ADAL" clId="{DACC29C2-A778-45C7-8543-4D646C639406}" dt="2025-03-12T21:43:47.753" v="19484" actId="20577"/>
          <ac:spMkLst>
            <pc:docMk/>
            <pc:sldMk cId="2804191858" sldId="320"/>
            <ac:spMk id="6" creationId="{6F017680-C8C3-4448-E421-142A36644C2A}"/>
          </ac:spMkLst>
        </pc:spChg>
        <pc:spChg chg="mod">
          <ac:chgData name="Wick, Felix" userId="85efb633-acf6-425d-a271-4f136bfa2fb0" providerId="ADAL" clId="{DACC29C2-A778-45C7-8543-4D646C639406}" dt="2025-03-12T21:44:03.425" v="19486" actId="1036"/>
          <ac:spMkLst>
            <pc:docMk/>
            <pc:sldMk cId="2804191858" sldId="320"/>
            <ac:spMk id="7" creationId="{D7EA8264-EE54-2A93-FC6E-01188FBD7C7C}"/>
          </ac:spMkLst>
        </pc:spChg>
      </pc:sldChg>
      <pc:sldChg chg="modSp mod">
        <pc:chgData name="Wick, Felix" userId="85efb633-acf6-425d-a271-4f136bfa2fb0" providerId="ADAL" clId="{DACC29C2-A778-45C7-8543-4D646C639406}" dt="2025-03-11T13:47:35.311" v="15464" actId="20577"/>
        <pc:sldMkLst>
          <pc:docMk/>
          <pc:sldMk cId="1190384771" sldId="323"/>
        </pc:sldMkLst>
        <pc:spChg chg="mod">
          <ac:chgData name="Wick, Felix" userId="85efb633-acf6-425d-a271-4f136bfa2fb0" providerId="ADAL" clId="{DACC29C2-A778-45C7-8543-4D646C639406}" dt="2025-03-11T13:47:35.311" v="15464" actId="20577"/>
          <ac:spMkLst>
            <pc:docMk/>
            <pc:sldMk cId="1190384771" sldId="323"/>
            <ac:spMk id="3" creationId="{04C76BBB-2079-38AD-4A43-DA2158A4E50A}"/>
          </ac:spMkLst>
        </pc:spChg>
        <pc:spChg chg="mod">
          <ac:chgData name="Wick, Felix" userId="85efb633-acf6-425d-a271-4f136bfa2fb0" providerId="ADAL" clId="{DACC29C2-A778-45C7-8543-4D646C639406}" dt="2025-03-11T08:34:16.144" v="13509" actId="14100"/>
          <ac:spMkLst>
            <pc:docMk/>
            <pc:sldMk cId="1190384771" sldId="323"/>
            <ac:spMk id="9" creationId="{0F2B1A66-B02D-5257-6281-B7DF99C44AB9}"/>
          </ac:spMkLst>
        </pc:spChg>
        <pc:spChg chg="mod">
          <ac:chgData name="Wick, Felix" userId="85efb633-acf6-425d-a271-4f136bfa2fb0" providerId="ADAL" clId="{DACC29C2-A778-45C7-8543-4D646C639406}" dt="2025-03-11T08:34:02.083" v="13508" actId="14100"/>
          <ac:spMkLst>
            <pc:docMk/>
            <pc:sldMk cId="1190384771" sldId="323"/>
            <ac:spMk id="11" creationId="{DCE4BBCE-3566-814F-1379-8D103BFB9BAD}"/>
          </ac:spMkLst>
        </pc:spChg>
        <pc:spChg chg="mod">
          <ac:chgData name="Wick, Felix" userId="85efb633-acf6-425d-a271-4f136bfa2fb0" providerId="ADAL" clId="{DACC29C2-A778-45C7-8543-4D646C639406}" dt="2025-03-11T08:34:38.112" v="13510" actId="1076"/>
          <ac:spMkLst>
            <pc:docMk/>
            <pc:sldMk cId="1190384771" sldId="323"/>
            <ac:spMk id="14" creationId="{7EE99664-B90B-621C-6D43-FFCE8A1B561B}"/>
          </ac:spMkLst>
        </pc:spChg>
        <pc:cxnChg chg="mod">
          <ac:chgData name="Wick, Felix" userId="85efb633-acf6-425d-a271-4f136bfa2fb0" providerId="ADAL" clId="{DACC29C2-A778-45C7-8543-4D646C639406}" dt="2025-03-11T08:35:02.602" v="13515" actId="14100"/>
          <ac:cxnSpMkLst>
            <pc:docMk/>
            <pc:sldMk cId="1190384771" sldId="323"/>
            <ac:cxnSpMk id="16" creationId="{C54626D9-77E5-BF3F-D262-9C521C217061}"/>
          </ac:cxnSpMkLst>
        </pc:cxnChg>
      </pc:sldChg>
      <pc:sldChg chg="addSp delSp modSp mod">
        <pc:chgData name="Wick, Felix" userId="85efb633-acf6-425d-a271-4f136bfa2fb0" providerId="ADAL" clId="{DACC29C2-A778-45C7-8543-4D646C639406}" dt="2025-03-11T13:47:36.415" v="15466" actId="20577"/>
        <pc:sldMkLst>
          <pc:docMk/>
          <pc:sldMk cId="1196066773" sldId="631"/>
        </pc:sldMkLst>
        <pc:spChg chg="mod">
          <ac:chgData name="Wick, Felix" userId="85efb633-acf6-425d-a271-4f136bfa2fb0" providerId="ADAL" clId="{DACC29C2-A778-45C7-8543-4D646C639406}" dt="2025-03-11T13:47:36.415" v="15466" actId="20577"/>
          <ac:spMkLst>
            <pc:docMk/>
            <pc:sldMk cId="1196066773" sldId="631"/>
            <ac:spMk id="2" creationId="{A1DB3763-9386-C47A-F02A-CE7DD4572855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5" creationId="{F0D3D027-962B-DD47-A8CB-13988C08429A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21" creationId="{8EAF2078-6D99-E92B-15A8-827B5A28E0C7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26" creationId="{8DA22B16-EDCE-F8EE-1962-FA3D32DF665A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28" creationId="{48A2B951-BCE6-950C-E566-C09D502B6C54}"/>
          </ac:spMkLst>
        </pc:spChg>
        <pc:picChg chg="mod">
          <ac:chgData name="Wick, Felix" userId="85efb633-acf6-425d-a271-4f136bfa2fb0" providerId="ADAL" clId="{DACC29C2-A778-45C7-8543-4D646C639406}" dt="2025-03-10T23:43:34.696" v="12983" actId="1036"/>
          <ac:picMkLst>
            <pc:docMk/>
            <pc:sldMk cId="1196066773" sldId="631"/>
            <ac:picMk id="7" creationId="{9AF29264-9957-8445-88DC-420ED29EAA7F}"/>
          </ac:picMkLst>
        </pc:picChg>
        <pc:cxnChg chg="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19" creationId="{C3B0B6EA-E577-906B-DFF6-E199E421C8E2}"/>
          </ac:cxnSpMkLst>
        </pc:cxnChg>
        <pc:cxnChg chg="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23" creationId="{A33E8E98-191F-8C96-7EEE-517BB47D5BBD}"/>
          </ac:cxnSpMkLst>
        </pc:cxnChg>
        <pc:cxnChg chg="add 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24" creationId="{8E69CC95-3D52-4AF8-9AD1-4F5B32C5A26F}"/>
          </ac:cxnSpMkLst>
        </pc:cxnChg>
        <pc:cxnChg chg="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32" creationId="{4020695E-09BD-CEC3-8D36-631363C01434}"/>
          </ac:cxnSpMkLst>
        </pc:cxnChg>
      </pc:sldChg>
      <pc:sldChg chg="modSp mod">
        <pc:chgData name="Wick, Felix" userId="85efb633-acf6-425d-a271-4f136bfa2fb0" providerId="ADAL" clId="{DACC29C2-A778-45C7-8543-4D646C639406}" dt="2025-02-28T23:29:13.401" v="4953" actId="20577"/>
        <pc:sldMkLst>
          <pc:docMk/>
          <pc:sldMk cId="1107238145" sldId="633"/>
        </pc:sldMkLst>
        <pc:spChg chg="mod">
          <ac:chgData name="Wick, Felix" userId="85efb633-acf6-425d-a271-4f136bfa2fb0" providerId="ADAL" clId="{DACC29C2-A778-45C7-8543-4D646C639406}" dt="2025-02-28T23:29:13.401" v="4953" actId="20577"/>
          <ac:spMkLst>
            <pc:docMk/>
            <pc:sldMk cId="1107238145" sldId="633"/>
            <ac:spMk id="3" creationId="{1249B1B0-1661-F50C-4ACA-6DE3D65E4E9B}"/>
          </ac:spMkLst>
        </pc:spChg>
      </pc:sldChg>
      <pc:sldChg chg="addSp delSp modSp new mod modClrScheme chgLayout">
        <pc:chgData name="Wick, Felix" userId="85efb633-acf6-425d-a271-4f136bfa2fb0" providerId="ADAL" clId="{DACC29C2-A778-45C7-8543-4D646C639406}" dt="2025-03-18T10:16:49.051" v="21690" actId="14100"/>
        <pc:sldMkLst>
          <pc:docMk/>
          <pc:sldMk cId="2583285625" sldId="634"/>
        </pc:sldMkLst>
        <pc:spChg chg="mod ord">
          <ac:chgData name="Wick, Felix" userId="85efb633-acf6-425d-a271-4f136bfa2fb0" providerId="ADAL" clId="{DACC29C2-A778-45C7-8543-4D646C639406}" dt="2025-02-28T13:06:12.669" v="1219" actId="700"/>
          <ac:spMkLst>
            <pc:docMk/>
            <pc:sldMk cId="2583285625" sldId="634"/>
            <ac:spMk id="2" creationId="{98D4D7E3-700E-1091-5389-5C4155B94EE1}"/>
          </ac:spMkLst>
        </pc:spChg>
        <pc:spChg chg="mod ord">
          <ac:chgData name="Wick, Felix" userId="85efb633-acf6-425d-a271-4f136bfa2fb0" providerId="ADAL" clId="{DACC29C2-A778-45C7-8543-4D646C639406}" dt="2025-02-28T13:06:12.669" v="1219" actId="700"/>
          <ac:spMkLst>
            <pc:docMk/>
            <pc:sldMk cId="2583285625" sldId="634"/>
            <ac:spMk id="3" creationId="{F293A203-1041-8C0A-7D41-9E1122486ED4}"/>
          </ac:spMkLst>
        </pc:spChg>
        <pc:spChg chg="add mod ord">
          <ac:chgData name="Wick, Felix" userId="85efb633-acf6-425d-a271-4f136bfa2fb0" providerId="ADAL" clId="{DACC29C2-A778-45C7-8543-4D646C639406}" dt="2025-03-18T10:16:49.051" v="21690" actId="14100"/>
          <ac:spMkLst>
            <pc:docMk/>
            <pc:sldMk cId="2583285625" sldId="634"/>
            <ac:spMk id="6" creationId="{C739FDE9-1753-8781-B511-6E9614437CC4}"/>
          </ac:spMkLst>
        </pc:spChg>
        <pc:spChg chg="add mod">
          <ac:chgData name="Wick, Felix" userId="85efb633-acf6-425d-a271-4f136bfa2fb0" providerId="ADAL" clId="{DACC29C2-A778-45C7-8543-4D646C639406}" dt="2025-02-28T13:37:43.093" v="1799" actId="1076"/>
          <ac:spMkLst>
            <pc:docMk/>
            <pc:sldMk cId="2583285625" sldId="634"/>
            <ac:spMk id="12" creationId="{72B51D46-F657-D01A-A957-B863C10D3D4B}"/>
          </ac:spMkLst>
        </pc:spChg>
        <pc:picChg chg="add mod">
          <ac:chgData name="Wick, Felix" userId="85efb633-acf6-425d-a271-4f136bfa2fb0" providerId="ADAL" clId="{DACC29C2-A778-45C7-8543-4D646C639406}" dt="2025-02-28T13:38:24.813" v="1822" actId="1076"/>
          <ac:picMkLst>
            <pc:docMk/>
            <pc:sldMk cId="2583285625" sldId="634"/>
            <ac:picMk id="1026" creationId="{F3786512-1124-EFBD-5C23-4ECFF1CE46A9}"/>
          </ac:picMkLst>
        </pc:picChg>
        <pc:picChg chg="add mod">
          <ac:chgData name="Wick, Felix" userId="85efb633-acf6-425d-a271-4f136bfa2fb0" providerId="ADAL" clId="{DACC29C2-A778-45C7-8543-4D646C639406}" dt="2025-02-28T13:22:18.092" v="1414" actId="1076"/>
          <ac:picMkLst>
            <pc:docMk/>
            <pc:sldMk cId="2583285625" sldId="634"/>
            <ac:picMk id="1028" creationId="{D75544C2-4A68-F54D-D427-1DCC3D650AD3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02T22:06:32.526" v="6086" actId="14100"/>
        <pc:sldMkLst>
          <pc:docMk/>
          <pc:sldMk cId="2684778004" sldId="635"/>
        </pc:sldMkLst>
        <pc:spChg chg="mod ord">
          <ac:chgData name="Wick, Felix" userId="85efb633-acf6-425d-a271-4f136bfa2fb0" providerId="ADAL" clId="{DACC29C2-A778-45C7-8543-4D646C639406}" dt="2025-02-28T10:34:58.353" v="902" actId="700"/>
          <ac:spMkLst>
            <pc:docMk/>
            <pc:sldMk cId="2684778004" sldId="635"/>
            <ac:spMk id="4" creationId="{08A31019-E704-98AF-386F-5EAB70A39A9E}"/>
          </ac:spMkLst>
        </pc:spChg>
        <pc:spChg chg="add mod ord">
          <ac:chgData name="Wick, Felix" userId="85efb633-acf6-425d-a271-4f136bfa2fb0" providerId="ADAL" clId="{DACC29C2-A778-45C7-8543-4D646C639406}" dt="2025-02-28T10:34:58.353" v="902" actId="700"/>
          <ac:spMkLst>
            <pc:docMk/>
            <pc:sldMk cId="2684778004" sldId="635"/>
            <ac:spMk id="5" creationId="{91C31BD1-2F62-3D06-0E3C-9FA606B48565}"/>
          </ac:spMkLst>
        </pc:spChg>
        <pc:spChg chg="add mod ord">
          <ac:chgData name="Wick, Felix" userId="85efb633-acf6-425d-a271-4f136bfa2fb0" providerId="ADAL" clId="{DACC29C2-A778-45C7-8543-4D646C639406}" dt="2025-03-02T22:06:32.526" v="6086" actId="14100"/>
          <ac:spMkLst>
            <pc:docMk/>
            <pc:sldMk cId="2684778004" sldId="635"/>
            <ac:spMk id="6" creationId="{45918CA0-37B0-E8D7-595B-A7B8F36DC108}"/>
          </ac:spMkLst>
        </pc:spChg>
        <pc:spChg chg="add mod">
          <ac:chgData name="Wick, Felix" userId="85efb633-acf6-425d-a271-4f136bfa2fb0" providerId="ADAL" clId="{DACC29C2-A778-45C7-8543-4D646C639406}" dt="2025-02-28T23:12:13.815" v="4264" actId="1076"/>
          <ac:spMkLst>
            <pc:docMk/>
            <pc:sldMk cId="2684778004" sldId="635"/>
            <ac:spMk id="10" creationId="{1E5B8D9A-ABEB-5AEA-5230-35116300783F}"/>
          </ac:spMkLst>
        </pc:spChg>
        <pc:picChg chg="add mod">
          <ac:chgData name="Wick, Felix" userId="85efb633-acf6-425d-a271-4f136bfa2fb0" providerId="ADAL" clId="{DACC29C2-A778-45C7-8543-4D646C639406}" dt="2025-02-28T23:12:06.362" v="4263" actId="1036"/>
          <ac:picMkLst>
            <pc:docMk/>
            <pc:sldMk cId="2684778004" sldId="635"/>
            <ac:picMk id="8" creationId="{89C6FBB9-A35E-45B6-3B39-840C918E5D94}"/>
          </ac:picMkLst>
        </pc:picChg>
      </pc:sldChg>
      <pc:sldChg chg="addSp modSp new mod">
        <pc:chgData name="Wick, Felix" userId="85efb633-acf6-425d-a271-4f136bfa2fb0" providerId="ADAL" clId="{DACC29C2-A778-45C7-8543-4D646C639406}" dt="2025-02-28T10:09:57.516" v="622" actId="167"/>
        <pc:sldMkLst>
          <pc:docMk/>
          <pc:sldMk cId="2140471172" sldId="636"/>
        </pc:sldMkLst>
        <pc:spChg chg="mod">
          <ac:chgData name="Wick, Felix" userId="85efb633-acf6-425d-a271-4f136bfa2fb0" providerId="ADAL" clId="{DACC29C2-A778-45C7-8543-4D646C639406}" dt="2025-02-28T09:59:11.577" v="519" actId="20577"/>
          <ac:spMkLst>
            <pc:docMk/>
            <pc:sldMk cId="2140471172" sldId="636"/>
            <ac:spMk id="2" creationId="{4B71E236-FA0D-F89B-836B-D3E1A9C129BE}"/>
          </ac:spMkLst>
        </pc:spChg>
        <pc:spChg chg="mod">
          <ac:chgData name="Wick, Felix" userId="85efb633-acf6-425d-a271-4f136bfa2fb0" providerId="ADAL" clId="{DACC29C2-A778-45C7-8543-4D646C639406}" dt="2025-02-28T10:00:49.720" v="557" actId="20577"/>
          <ac:spMkLst>
            <pc:docMk/>
            <pc:sldMk cId="2140471172" sldId="636"/>
            <ac:spMk id="3" creationId="{45FCB5CF-1A0F-3C85-74D2-9AD280390B4C}"/>
          </ac:spMkLst>
        </pc:spChg>
        <pc:picChg chg="add mod ord">
          <ac:chgData name="Wick, Felix" userId="85efb633-acf6-425d-a271-4f136bfa2fb0" providerId="ADAL" clId="{DACC29C2-A778-45C7-8543-4D646C639406}" dt="2025-02-28T10:09:55.659" v="621" actId="167"/>
          <ac:picMkLst>
            <pc:docMk/>
            <pc:sldMk cId="2140471172" sldId="636"/>
            <ac:picMk id="6" creationId="{19719576-94A4-32DC-8678-41623AE1D1B7}"/>
          </ac:picMkLst>
        </pc:picChg>
        <pc:picChg chg="add mod">
          <ac:chgData name="Wick, Felix" userId="85efb633-acf6-425d-a271-4f136bfa2fb0" providerId="ADAL" clId="{DACC29C2-A778-45C7-8543-4D646C639406}" dt="2025-02-28T10:09:57.516" v="622" actId="167"/>
          <ac:picMkLst>
            <pc:docMk/>
            <pc:sldMk cId="2140471172" sldId="636"/>
            <ac:picMk id="2050" creationId="{22F05D9D-E68B-42FD-61F5-76A96BC78C0B}"/>
          </ac:picMkLst>
        </pc:picChg>
      </pc:sldChg>
      <pc:sldChg chg="addSp delSp modSp new mod">
        <pc:chgData name="Wick, Felix" userId="85efb633-acf6-425d-a271-4f136bfa2fb0" providerId="ADAL" clId="{DACC29C2-A778-45C7-8543-4D646C639406}" dt="2025-02-28T10:34:02.760" v="895" actId="1076"/>
        <pc:sldMkLst>
          <pc:docMk/>
          <pc:sldMk cId="2299162347" sldId="637"/>
        </pc:sldMkLst>
        <pc:spChg chg="mod">
          <ac:chgData name="Wick, Felix" userId="85efb633-acf6-425d-a271-4f136bfa2fb0" providerId="ADAL" clId="{DACC29C2-A778-45C7-8543-4D646C639406}" dt="2025-02-28T10:17:43.393" v="674" actId="20577"/>
          <ac:spMkLst>
            <pc:docMk/>
            <pc:sldMk cId="2299162347" sldId="637"/>
            <ac:spMk id="2" creationId="{AD4DD73E-3081-3D14-70D6-AFC0A992AEDA}"/>
          </ac:spMkLst>
        </pc:spChg>
        <pc:spChg chg="add mod">
          <ac:chgData name="Wick, Felix" userId="85efb633-acf6-425d-a271-4f136bfa2fb0" providerId="ADAL" clId="{DACC29C2-A778-45C7-8543-4D646C639406}" dt="2025-02-28T10:34:02.760" v="895" actId="1076"/>
          <ac:spMkLst>
            <pc:docMk/>
            <pc:sldMk cId="2299162347" sldId="637"/>
            <ac:spMk id="10" creationId="{C83C5160-1A56-C485-58C2-E716FD0AA2D8}"/>
          </ac:spMkLst>
        </pc:spChg>
        <pc:spChg chg="add mod">
          <ac:chgData name="Wick, Felix" userId="85efb633-acf6-425d-a271-4f136bfa2fb0" providerId="ADAL" clId="{DACC29C2-A778-45C7-8543-4D646C639406}" dt="2025-02-28T10:33:36.055" v="889" actId="1076"/>
          <ac:spMkLst>
            <pc:docMk/>
            <pc:sldMk cId="2299162347" sldId="637"/>
            <ac:spMk id="11" creationId="{C251DC0A-0A51-1A85-091D-E1FDE24B145C}"/>
          </ac:spMkLst>
        </pc:spChg>
        <pc:spChg chg="add mod">
          <ac:chgData name="Wick, Felix" userId="85efb633-acf6-425d-a271-4f136bfa2fb0" providerId="ADAL" clId="{DACC29C2-A778-45C7-8543-4D646C639406}" dt="2025-02-28T10:33:47.121" v="893" actId="1076"/>
          <ac:spMkLst>
            <pc:docMk/>
            <pc:sldMk cId="2299162347" sldId="637"/>
            <ac:spMk id="12" creationId="{1E39CEAA-C60F-FD6F-4775-A10C1A255AC8}"/>
          </ac:spMkLst>
        </pc:spChg>
        <pc:picChg chg="add mod">
          <ac:chgData name="Wick, Felix" userId="85efb633-acf6-425d-a271-4f136bfa2fb0" providerId="ADAL" clId="{DACC29C2-A778-45C7-8543-4D646C639406}" dt="2025-02-28T10:33:11.373" v="877" actId="1038"/>
          <ac:picMkLst>
            <pc:docMk/>
            <pc:sldMk cId="2299162347" sldId="637"/>
            <ac:picMk id="7" creationId="{02B31845-7645-8954-121A-3F0BE6E76816}"/>
          </ac:picMkLst>
        </pc:picChg>
        <pc:picChg chg="add mod">
          <ac:chgData name="Wick, Felix" userId="85efb633-acf6-425d-a271-4f136bfa2fb0" providerId="ADAL" clId="{DACC29C2-A778-45C7-8543-4D646C639406}" dt="2025-02-28T10:33:37.728" v="890" actId="1076"/>
          <ac:picMkLst>
            <pc:docMk/>
            <pc:sldMk cId="2299162347" sldId="637"/>
            <ac:picMk id="9" creationId="{400EB2C6-9A9E-8FDF-855F-6BA5B5E0A1E5}"/>
          </ac:picMkLst>
        </pc:picChg>
      </pc:sldChg>
      <pc:sldChg chg="addSp delSp modSp new add del mod modClrScheme chgLayout">
        <pc:chgData name="Wick, Felix" userId="85efb633-acf6-425d-a271-4f136bfa2fb0" providerId="ADAL" clId="{DACC29C2-A778-45C7-8543-4D646C639406}" dt="2025-02-28T10:17:38.426" v="666" actId="47"/>
        <pc:sldMkLst>
          <pc:docMk/>
          <pc:sldMk cId="3115800977" sldId="638"/>
        </pc:sldMkLst>
      </pc:sldChg>
      <pc:sldChg chg="modSp new del mod">
        <pc:chgData name="Wick, Felix" userId="85efb633-acf6-425d-a271-4f136bfa2fb0" providerId="ADAL" clId="{DACC29C2-A778-45C7-8543-4D646C639406}" dt="2025-02-28T23:18:26.246" v="4530" actId="47"/>
        <pc:sldMkLst>
          <pc:docMk/>
          <pc:sldMk cId="3719438947" sldId="638"/>
        </pc:sldMkLst>
      </pc:sldChg>
      <pc:sldChg chg="addSp delSp modSp new mod modClrScheme chgLayout">
        <pc:chgData name="Wick, Felix" userId="85efb633-acf6-425d-a271-4f136bfa2fb0" providerId="ADAL" clId="{DACC29C2-A778-45C7-8543-4D646C639406}" dt="2025-02-28T23:05:44.265" v="4120" actId="167"/>
        <pc:sldMkLst>
          <pc:docMk/>
          <pc:sldMk cId="135831062" sldId="639"/>
        </pc:sldMkLst>
        <pc:spChg chg="mod ord">
          <ac:chgData name="Wick, Felix" userId="85efb633-acf6-425d-a271-4f136bfa2fb0" providerId="ADAL" clId="{DACC29C2-A778-45C7-8543-4D646C639406}" dt="2025-02-28T20:55:20.937" v="1917" actId="700"/>
          <ac:spMkLst>
            <pc:docMk/>
            <pc:sldMk cId="135831062" sldId="639"/>
            <ac:spMk id="2" creationId="{5F03BBD8-8765-F982-4F56-8FAC481D08CC}"/>
          </ac:spMkLst>
        </pc:spChg>
        <pc:spChg chg="mod ord">
          <ac:chgData name="Wick, Felix" userId="85efb633-acf6-425d-a271-4f136bfa2fb0" providerId="ADAL" clId="{DACC29C2-A778-45C7-8543-4D646C639406}" dt="2025-02-28T20:55:20.937" v="1917" actId="700"/>
          <ac:spMkLst>
            <pc:docMk/>
            <pc:sldMk cId="135831062" sldId="639"/>
            <ac:spMk id="3" creationId="{0F24CFF2-D089-C4C1-E1FB-1B7824AFB7C5}"/>
          </ac:spMkLst>
        </pc:spChg>
        <pc:spChg chg="add mod ord">
          <ac:chgData name="Wick, Felix" userId="85efb633-acf6-425d-a271-4f136bfa2fb0" providerId="ADAL" clId="{DACC29C2-A778-45C7-8543-4D646C639406}" dt="2025-02-28T23:05:33.005" v="4099"/>
          <ac:spMkLst>
            <pc:docMk/>
            <pc:sldMk cId="135831062" sldId="639"/>
            <ac:spMk id="4" creationId="{C73E205D-9D96-1A11-C2CD-A634E9B5CE76}"/>
          </ac:spMkLst>
        </pc:spChg>
        <pc:picChg chg="add mod ord">
          <ac:chgData name="Wick, Felix" userId="85efb633-acf6-425d-a271-4f136bfa2fb0" providerId="ADAL" clId="{DACC29C2-A778-45C7-8543-4D646C639406}" dt="2025-02-28T23:05:44.265" v="4120" actId="167"/>
          <ac:picMkLst>
            <pc:docMk/>
            <pc:sldMk cId="135831062" sldId="639"/>
            <ac:picMk id="10" creationId="{FBBA1BD9-B2F2-6741-3D5F-2C7D83B49FE7}"/>
          </ac:picMkLst>
        </pc:picChg>
      </pc:sldChg>
      <pc:sldChg chg="addSp delSp modSp new mod">
        <pc:chgData name="Wick, Felix" userId="85efb633-acf6-425d-a271-4f136bfa2fb0" providerId="ADAL" clId="{DACC29C2-A778-45C7-8543-4D646C639406}" dt="2025-03-04T21:11:59.618" v="10826" actId="1076"/>
        <pc:sldMkLst>
          <pc:docMk/>
          <pc:sldMk cId="3870313619" sldId="640"/>
        </pc:sldMkLst>
        <pc:spChg chg="mod">
          <ac:chgData name="Wick, Felix" userId="85efb633-acf6-425d-a271-4f136bfa2fb0" providerId="ADAL" clId="{DACC29C2-A778-45C7-8543-4D646C639406}" dt="2025-02-28T20:56:30.484" v="1967" actId="20577"/>
          <ac:spMkLst>
            <pc:docMk/>
            <pc:sldMk cId="3870313619" sldId="640"/>
            <ac:spMk id="2" creationId="{38441EAD-D722-0E92-F37F-500D79A9BB13}"/>
          </ac:spMkLst>
        </pc:spChg>
        <pc:spChg chg="add mod">
          <ac:chgData name="Wick, Felix" userId="85efb633-acf6-425d-a271-4f136bfa2fb0" providerId="ADAL" clId="{DACC29C2-A778-45C7-8543-4D646C639406}" dt="2025-03-04T21:11:59.618" v="10826" actId="1076"/>
          <ac:spMkLst>
            <pc:docMk/>
            <pc:sldMk cId="3870313619" sldId="640"/>
            <ac:spMk id="4" creationId="{8D14ADB8-0EBB-7174-F163-168F4C49F552}"/>
          </ac:spMkLst>
        </pc:spChg>
        <pc:spChg chg="add mod">
          <ac:chgData name="Wick, Felix" userId="85efb633-acf6-425d-a271-4f136bfa2fb0" providerId="ADAL" clId="{DACC29C2-A778-45C7-8543-4D646C639406}" dt="2025-03-04T21:11:49.715" v="10825" actId="1035"/>
          <ac:spMkLst>
            <pc:docMk/>
            <pc:sldMk cId="3870313619" sldId="640"/>
            <ac:spMk id="6" creationId="{F432EDC7-9D5E-6A14-55FD-6E109CF6BF29}"/>
          </ac:spMkLst>
        </pc:spChg>
        <pc:spChg chg="add mod">
          <ac:chgData name="Wick, Felix" userId="85efb633-acf6-425d-a271-4f136bfa2fb0" providerId="ADAL" clId="{DACC29C2-A778-45C7-8543-4D646C639406}" dt="2025-03-04T21:11:49.715" v="10825" actId="1035"/>
          <ac:spMkLst>
            <pc:docMk/>
            <pc:sldMk cId="3870313619" sldId="640"/>
            <ac:spMk id="9" creationId="{B7087094-D4B4-3E9B-B2E8-C26237C18259}"/>
          </ac:spMkLst>
        </pc:spChg>
        <pc:spChg chg="add mod">
          <ac:chgData name="Wick, Felix" userId="85efb633-acf6-425d-a271-4f136bfa2fb0" providerId="ADAL" clId="{DACC29C2-A778-45C7-8543-4D646C639406}" dt="2025-03-04T21:11:49.715" v="10825" actId="1035"/>
          <ac:spMkLst>
            <pc:docMk/>
            <pc:sldMk cId="3870313619" sldId="640"/>
            <ac:spMk id="12" creationId="{027BC398-6BDF-2B36-F8C7-BE04CA04BEC0}"/>
          </ac:spMkLst>
        </pc:spChg>
        <pc:picChg chg="add mod ord">
          <ac:chgData name="Wick, Felix" userId="85efb633-acf6-425d-a271-4f136bfa2fb0" providerId="ADAL" clId="{DACC29C2-A778-45C7-8543-4D646C639406}" dt="2025-03-04T21:11:49.715" v="10825" actId="1035"/>
          <ac:picMkLst>
            <pc:docMk/>
            <pc:sldMk cId="3870313619" sldId="640"/>
            <ac:picMk id="7" creationId="{BC116EF6-8361-256F-3C88-DB74586C60EA}"/>
          </ac:picMkLst>
        </pc:picChg>
        <pc:cxnChg chg="add mod">
          <ac:chgData name="Wick, Felix" userId="85efb633-acf6-425d-a271-4f136bfa2fb0" providerId="ADAL" clId="{DACC29C2-A778-45C7-8543-4D646C639406}" dt="2025-03-04T21:11:49.715" v="10825" actId="1035"/>
          <ac:cxnSpMkLst>
            <pc:docMk/>
            <pc:sldMk cId="3870313619" sldId="640"/>
            <ac:cxnSpMk id="8" creationId="{E676A3A0-F7C7-F970-FE1C-2680B35965E5}"/>
          </ac:cxnSpMkLst>
        </pc:cxnChg>
        <pc:cxnChg chg="add mod">
          <ac:chgData name="Wick, Felix" userId="85efb633-acf6-425d-a271-4f136bfa2fb0" providerId="ADAL" clId="{DACC29C2-A778-45C7-8543-4D646C639406}" dt="2025-03-04T21:11:49.715" v="10825" actId="1035"/>
          <ac:cxnSpMkLst>
            <pc:docMk/>
            <pc:sldMk cId="3870313619" sldId="640"/>
            <ac:cxnSpMk id="11" creationId="{5F607F4B-6641-68AA-3634-B4BF368A1716}"/>
          </ac:cxnSpMkLst>
        </pc:cxnChg>
      </pc:sldChg>
      <pc:sldChg chg="addSp modSp new mod">
        <pc:chgData name="Wick, Felix" userId="85efb633-acf6-425d-a271-4f136bfa2fb0" providerId="ADAL" clId="{DACC29C2-A778-45C7-8543-4D646C639406}" dt="2025-02-28T22:38:38.182" v="3518" actId="20577"/>
        <pc:sldMkLst>
          <pc:docMk/>
          <pc:sldMk cId="2680177618" sldId="641"/>
        </pc:sldMkLst>
        <pc:spChg chg="mod">
          <ac:chgData name="Wick, Felix" userId="85efb633-acf6-425d-a271-4f136bfa2fb0" providerId="ADAL" clId="{DACC29C2-A778-45C7-8543-4D646C639406}" dt="2025-02-28T21:45:22.354" v="2579" actId="20577"/>
          <ac:spMkLst>
            <pc:docMk/>
            <pc:sldMk cId="2680177618" sldId="641"/>
            <ac:spMk id="2" creationId="{4CB3EC65-4EF0-A0AE-5028-2BE1A88B17DF}"/>
          </ac:spMkLst>
        </pc:spChg>
        <pc:spChg chg="add mod">
          <ac:chgData name="Wick, Felix" userId="85efb633-acf6-425d-a271-4f136bfa2fb0" providerId="ADAL" clId="{DACC29C2-A778-45C7-8543-4D646C639406}" dt="2025-02-28T21:46:25.151" v="2597" actId="1076"/>
          <ac:spMkLst>
            <pc:docMk/>
            <pc:sldMk cId="2680177618" sldId="641"/>
            <ac:spMk id="5" creationId="{49FED476-420D-9280-878D-E5697FC8E379}"/>
          </ac:spMkLst>
        </pc:spChg>
        <pc:spChg chg="add mod">
          <ac:chgData name="Wick, Felix" userId="85efb633-acf6-425d-a271-4f136bfa2fb0" providerId="ADAL" clId="{DACC29C2-A778-45C7-8543-4D646C639406}" dt="2025-02-28T22:38:38.182" v="3518" actId="20577"/>
          <ac:spMkLst>
            <pc:docMk/>
            <pc:sldMk cId="2680177618" sldId="641"/>
            <ac:spMk id="6" creationId="{82035968-D916-A5B8-A744-79691437C636}"/>
          </ac:spMkLst>
        </pc:spChg>
        <pc:spChg chg="add mod">
          <ac:chgData name="Wick, Felix" userId="85efb633-acf6-425d-a271-4f136bfa2fb0" providerId="ADAL" clId="{DACC29C2-A778-45C7-8543-4D646C639406}" dt="2025-02-28T21:49:53.829" v="2783" actId="14100"/>
          <ac:spMkLst>
            <pc:docMk/>
            <pc:sldMk cId="2680177618" sldId="641"/>
            <ac:spMk id="9" creationId="{C7A8D171-393C-A8EE-07DD-37F62BA9AE69}"/>
          </ac:spMkLst>
        </pc:spChg>
        <pc:spChg chg="add mod">
          <ac:chgData name="Wick, Felix" userId="85efb633-acf6-425d-a271-4f136bfa2fb0" providerId="ADAL" clId="{DACC29C2-A778-45C7-8543-4D646C639406}" dt="2025-02-28T21:31:05.290" v="2397" actId="1076"/>
          <ac:spMkLst>
            <pc:docMk/>
            <pc:sldMk cId="2680177618" sldId="641"/>
            <ac:spMk id="12" creationId="{8D47A0B9-735C-801C-A5AA-8D25FD4BF6F4}"/>
          </ac:spMkLst>
        </pc:spChg>
        <pc:spChg chg="add mod">
          <ac:chgData name="Wick, Felix" userId="85efb633-acf6-425d-a271-4f136bfa2fb0" providerId="ADAL" clId="{DACC29C2-A778-45C7-8543-4D646C639406}" dt="2025-02-28T21:49:17.616" v="2766" actId="1076"/>
          <ac:spMkLst>
            <pc:docMk/>
            <pc:sldMk cId="2680177618" sldId="641"/>
            <ac:spMk id="17" creationId="{302FCE96-D1CF-4A67-2875-6E1CB9EC7C4D}"/>
          </ac:spMkLst>
        </pc:spChg>
        <pc:cxnChg chg="add mod">
          <ac:chgData name="Wick, Felix" userId="85efb633-acf6-425d-a271-4f136bfa2fb0" providerId="ADAL" clId="{DACC29C2-A778-45C7-8543-4D646C639406}" dt="2025-02-28T21:33:07.345" v="2421" actId="14100"/>
          <ac:cxnSpMkLst>
            <pc:docMk/>
            <pc:sldMk cId="2680177618" sldId="641"/>
            <ac:cxnSpMk id="8" creationId="{8B378655-C947-C913-AEB0-AF68A96A2E52}"/>
          </ac:cxnSpMkLst>
        </pc:cxnChg>
        <pc:cxnChg chg="add mod">
          <ac:chgData name="Wick, Felix" userId="85efb633-acf6-425d-a271-4f136bfa2fb0" providerId="ADAL" clId="{DACC29C2-A778-45C7-8543-4D646C639406}" dt="2025-02-28T21:33:20.778" v="2427" actId="1035"/>
          <ac:cxnSpMkLst>
            <pc:docMk/>
            <pc:sldMk cId="2680177618" sldId="641"/>
            <ac:cxnSpMk id="11" creationId="{CB204A23-CD5B-9576-6FFD-D25F5BFC0684}"/>
          </ac:cxnSpMkLst>
        </pc:cxnChg>
        <pc:cxnChg chg="add mod">
          <ac:chgData name="Wick, Felix" userId="85efb633-acf6-425d-a271-4f136bfa2fb0" providerId="ADAL" clId="{DACC29C2-A778-45C7-8543-4D646C639406}" dt="2025-02-28T21:49:34.194" v="2768" actId="14100"/>
          <ac:cxnSpMkLst>
            <pc:docMk/>
            <pc:sldMk cId="2680177618" sldId="641"/>
            <ac:cxnSpMk id="19" creationId="{ADA799CA-9800-4737-A656-E9792250826A}"/>
          </ac:cxnSpMkLst>
        </pc:cxnChg>
      </pc:sldChg>
      <pc:sldChg chg="addSp delSp modSp new mod">
        <pc:chgData name="Wick, Felix" userId="85efb633-acf6-425d-a271-4f136bfa2fb0" providerId="ADAL" clId="{DACC29C2-A778-45C7-8543-4D646C639406}" dt="2025-02-28T22:40:45.839" v="3544" actId="5793"/>
        <pc:sldMkLst>
          <pc:docMk/>
          <pc:sldMk cId="306706571" sldId="642"/>
        </pc:sldMkLst>
        <pc:spChg chg="mod">
          <ac:chgData name="Wick, Felix" userId="85efb633-acf6-425d-a271-4f136bfa2fb0" providerId="ADAL" clId="{DACC29C2-A778-45C7-8543-4D646C639406}" dt="2025-02-28T21:59:53.773" v="2930" actId="20577"/>
          <ac:spMkLst>
            <pc:docMk/>
            <pc:sldMk cId="306706571" sldId="642"/>
            <ac:spMk id="2" creationId="{8B7F66D1-339D-CD20-AF3A-1A820DB027A5}"/>
          </ac:spMkLst>
        </pc:spChg>
        <pc:spChg chg="mod">
          <ac:chgData name="Wick, Felix" userId="85efb633-acf6-425d-a271-4f136bfa2fb0" providerId="ADAL" clId="{DACC29C2-A778-45C7-8543-4D646C639406}" dt="2025-02-28T22:40:45.839" v="3544" actId="5793"/>
          <ac:spMkLst>
            <pc:docMk/>
            <pc:sldMk cId="306706571" sldId="642"/>
            <ac:spMk id="3" creationId="{D8FB9C67-823D-7EB6-C7C1-F9A4A736E729}"/>
          </ac:spMkLst>
        </pc:spChg>
      </pc:sldChg>
      <pc:sldChg chg="new del">
        <pc:chgData name="Wick, Felix" userId="85efb633-acf6-425d-a271-4f136bfa2fb0" providerId="ADAL" clId="{DACC29C2-A778-45C7-8543-4D646C639406}" dt="2025-02-28T21:25:41.091" v="2140" actId="680"/>
        <pc:sldMkLst>
          <pc:docMk/>
          <pc:sldMk cId="3916881294" sldId="642"/>
        </pc:sldMkLst>
      </pc:sldChg>
      <pc:sldChg chg="addSp delSp modSp new mod modClrScheme chgLayout">
        <pc:chgData name="Wick, Felix" userId="85efb633-acf6-425d-a271-4f136bfa2fb0" providerId="ADAL" clId="{DACC29C2-A778-45C7-8543-4D646C639406}" dt="2025-03-02T21:54:35.174" v="5887" actId="1037"/>
        <pc:sldMkLst>
          <pc:docMk/>
          <pc:sldMk cId="3442234508" sldId="643"/>
        </pc:sldMkLst>
        <pc:spChg chg="add mod ord">
          <ac:chgData name="Wick, Felix" userId="85efb633-acf6-425d-a271-4f136bfa2fb0" providerId="ADAL" clId="{DACC29C2-A778-45C7-8543-4D646C639406}" dt="2025-03-02T21:54:23.217" v="5855" actId="1038"/>
          <ac:spMkLst>
            <pc:docMk/>
            <pc:sldMk cId="3442234508" sldId="643"/>
            <ac:spMk id="2" creationId="{6DEC0078-A9F9-F1B1-AF50-7651EE4830CB}"/>
          </ac:spMkLst>
        </pc:spChg>
        <pc:spChg chg="mod ord">
          <ac:chgData name="Wick, Felix" userId="85efb633-acf6-425d-a271-4f136bfa2fb0" providerId="ADAL" clId="{DACC29C2-A778-45C7-8543-4D646C639406}" dt="2025-02-28T22:45:59.161" v="3609" actId="700"/>
          <ac:spMkLst>
            <pc:docMk/>
            <pc:sldMk cId="3442234508" sldId="643"/>
            <ac:spMk id="3" creationId="{58060F8F-3A55-BAB2-6659-E9ADB4EDDC15}"/>
          </ac:spMkLst>
        </pc:spChg>
        <pc:spChg chg="add mod">
          <ac:chgData name="Wick, Felix" userId="85efb633-acf6-425d-a271-4f136bfa2fb0" providerId="ADAL" clId="{DACC29C2-A778-45C7-8543-4D646C639406}" dt="2025-02-28T22:47:14.858" v="3623" actId="164"/>
          <ac:spMkLst>
            <pc:docMk/>
            <pc:sldMk cId="3442234508" sldId="643"/>
            <ac:spMk id="8" creationId="{0CF6BA49-DFBC-7065-7BB8-E854392DA9C1}"/>
          </ac:spMkLst>
        </pc:spChg>
        <pc:spChg chg="add mod">
          <ac:chgData name="Wick, Felix" userId="85efb633-acf6-425d-a271-4f136bfa2fb0" providerId="ADAL" clId="{DACC29C2-A778-45C7-8543-4D646C639406}" dt="2025-03-02T21:53:31.312" v="5822" actId="1076"/>
          <ac:spMkLst>
            <pc:docMk/>
            <pc:sldMk cId="3442234508" sldId="643"/>
            <ac:spMk id="10" creationId="{EA690B86-1298-15A5-1D12-2D0F24D064D5}"/>
          </ac:spMkLst>
        </pc:spChg>
        <pc:spChg chg="add mod">
          <ac:chgData name="Wick, Felix" userId="85efb633-acf6-425d-a271-4f136bfa2fb0" providerId="ADAL" clId="{DACC29C2-A778-45C7-8543-4D646C639406}" dt="2025-03-02T21:53:23.776" v="5821" actId="1035"/>
          <ac:spMkLst>
            <pc:docMk/>
            <pc:sldMk cId="3442234508" sldId="643"/>
            <ac:spMk id="11" creationId="{2E6F5EA9-329B-FF65-0938-EADF6C8FCE37}"/>
          </ac:spMkLst>
        </pc:spChg>
        <pc:spChg chg="add mod">
          <ac:chgData name="Wick, Felix" userId="85efb633-acf6-425d-a271-4f136bfa2fb0" providerId="ADAL" clId="{DACC29C2-A778-45C7-8543-4D646C639406}" dt="2025-03-02T21:53:23.776" v="5821" actId="1035"/>
          <ac:spMkLst>
            <pc:docMk/>
            <pc:sldMk cId="3442234508" sldId="643"/>
            <ac:spMk id="12" creationId="{629D48BB-FA66-9107-9029-89941EF2D922}"/>
          </ac:spMkLst>
        </pc:spChg>
        <pc:grpChg chg="add mod">
          <ac:chgData name="Wick, Felix" userId="85efb633-acf6-425d-a271-4f136bfa2fb0" providerId="ADAL" clId="{DACC29C2-A778-45C7-8543-4D646C639406}" dt="2025-03-02T21:54:35.174" v="5887" actId="1037"/>
          <ac:grpSpMkLst>
            <pc:docMk/>
            <pc:sldMk cId="3442234508" sldId="643"/>
            <ac:grpSpMk id="9" creationId="{6001D14E-AD7E-3DF4-440D-8E16EF0D4329}"/>
          </ac:grpSpMkLst>
        </pc:grpChg>
        <pc:picChg chg="add mod">
          <ac:chgData name="Wick, Felix" userId="85efb633-acf6-425d-a271-4f136bfa2fb0" providerId="ADAL" clId="{DACC29C2-A778-45C7-8543-4D646C639406}" dt="2025-02-28T22:47:14.858" v="3623" actId="164"/>
          <ac:picMkLst>
            <pc:docMk/>
            <pc:sldMk cId="3442234508" sldId="643"/>
            <ac:picMk id="5" creationId="{6CC5C394-23E4-5A1A-223A-063BA9FADAF9}"/>
          </ac:picMkLst>
        </pc:picChg>
        <pc:picChg chg="add mod">
          <ac:chgData name="Wick, Felix" userId="85efb633-acf6-425d-a271-4f136bfa2fb0" providerId="ADAL" clId="{DACC29C2-A778-45C7-8543-4D646C639406}" dt="2025-03-02T21:54:18.667" v="5826" actId="1076"/>
          <ac:picMkLst>
            <pc:docMk/>
            <pc:sldMk cId="3442234508" sldId="643"/>
            <ac:picMk id="6" creationId="{A6DCF29A-72C4-2881-60E5-62443AECCA49}"/>
          </ac:picMkLst>
        </pc:picChg>
        <pc:picChg chg="add mod">
          <ac:chgData name="Wick, Felix" userId="85efb633-acf6-425d-a271-4f136bfa2fb0" providerId="ADAL" clId="{DACC29C2-A778-45C7-8543-4D646C639406}" dt="2025-03-02T21:53:23.776" v="5821" actId="1035"/>
          <ac:picMkLst>
            <pc:docMk/>
            <pc:sldMk cId="3442234508" sldId="643"/>
            <ac:picMk id="7" creationId="{8FB3FD85-8241-14AC-8F57-8A0F7A26D620}"/>
          </ac:picMkLst>
        </pc:picChg>
        <pc:cxnChg chg="add mod">
          <ac:chgData name="Wick, Felix" userId="85efb633-acf6-425d-a271-4f136bfa2fb0" providerId="ADAL" clId="{DACC29C2-A778-45C7-8543-4D646C639406}" dt="2025-03-02T21:53:23.776" v="5821" actId="1035"/>
          <ac:cxnSpMkLst>
            <pc:docMk/>
            <pc:sldMk cId="3442234508" sldId="643"/>
            <ac:cxnSpMk id="14" creationId="{2CD8C970-464D-3FE5-2D96-9B993C655B2D}"/>
          </ac:cxnSpMkLst>
        </pc:cxnChg>
        <pc:cxnChg chg="add mod">
          <ac:chgData name="Wick, Felix" userId="85efb633-acf6-425d-a271-4f136bfa2fb0" providerId="ADAL" clId="{DACC29C2-A778-45C7-8543-4D646C639406}" dt="2025-03-02T21:53:23.776" v="5821" actId="1035"/>
          <ac:cxnSpMkLst>
            <pc:docMk/>
            <pc:sldMk cId="3442234508" sldId="643"/>
            <ac:cxnSpMk id="16" creationId="{95AC0840-61C9-C553-B37E-EE16D569B486}"/>
          </ac:cxnSpMkLst>
        </pc:cxnChg>
        <pc:cxnChg chg="add mod">
          <ac:chgData name="Wick, Felix" userId="85efb633-acf6-425d-a271-4f136bfa2fb0" providerId="ADAL" clId="{DACC29C2-A778-45C7-8543-4D646C639406}" dt="2025-03-02T21:53:23.776" v="5821" actId="1035"/>
          <ac:cxnSpMkLst>
            <pc:docMk/>
            <pc:sldMk cId="3442234508" sldId="643"/>
            <ac:cxnSpMk id="18" creationId="{49B6BFF2-64E5-4AE4-4C1D-D9ED6C46B6FF}"/>
          </ac:cxnSpMkLst>
        </pc:cxnChg>
      </pc:sldChg>
      <pc:sldChg chg="addSp delSp modSp add mod">
        <pc:chgData name="Wick, Felix" userId="85efb633-acf6-425d-a271-4f136bfa2fb0" providerId="ADAL" clId="{DACC29C2-A778-45C7-8543-4D646C639406}" dt="2025-03-02T22:42:39.525" v="6449" actId="20577"/>
        <pc:sldMkLst>
          <pc:docMk/>
          <pc:sldMk cId="3959565506" sldId="644"/>
        </pc:sldMkLst>
        <pc:spChg chg="add mod">
          <ac:chgData name="Wick, Felix" userId="85efb633-acf6-425d-a271-4f136bfa2fb0" providerId="ADAL" clId="{DACC29C2-A778-45C7-8543-4D646C639406}" dt="2025-03-02T22:42:39.525" v="6449" actId="20577"/>
          <ac:spMkLst>
            <pc:docMk/>
            <pc:sldMk cId="3959565506" sldId="644"/>
            <ac:spMk id="4" creationId="{C1B342E7-CBD6-EC0F-8583-E99C7A785980}"/>
          </ac:spMkLst>
        </pc:spChg>
        <pc:spChg chg="add mod">
          <ac:chgData name="Wick, Felix" userId="85efb633-acf6-425d-a271-4f136bfa2fb0" providerId="ADAL" clId="{DACC29C2-A778-45C7-8543-4D646C639406}" dt="2025-02-28T23:07:11.641" v="4166" actId="1076"/>
          <ac:spMkLst>
            <pc:docMk/>
            <pc:sldMk cId="3959565506" sldId="644"/>
            <ac:spMk id="8" creationId="{534405BB-4AE6-3DE0-4435-2BA14D5E5E77}"/>
          </ac:spMkLst>
        </pc:spChg>
        <pc:spChg chg="add mod">
          <ac:chgData name="Wick, Felix" userId="85efb633-acf6-425d-a271-4f136bfa2fb0" providerId="ADAL" clId="{DACC29C2-A778-45C7-8543-4D646C639406}" dt="2025-02-28T23:08:42.240" v="4215" actId="1076"/>
          <ac:spMkLst>
            <pc:docMk/>
            <pc:sldMk cId="3959565506" sldId="644"/>
            <ac:spMk id="9" creationId="{9DFD6788-AB58-0F4E-35CD-B90D5B84217D}"/>
          </ac:spMkLst>
        </pc:spChg>
        <pc:spChg chg="add mod">
          <ac:chgData name="Wick, Felix" userId="85efb633-acf6-425d-a271-4f136bfa2fb0" providerId="ADAL" clId="{DACC29C2-A778-45C7-8543-4D646C639406}" dt="2025-02-28T23:09:19.659" v="4229" actId="1076"/>
          <ac:spMkLst>
            <pc:docMk/>
            <pc:sldMk cId="3959565506" sldId="644"/>
            <ac:spMk id="10" creationId="{48652AAD-4C2D-6DDD-623F-1D148E35CDFB}"/>
          </ac:spMkLst>
        </pc:spChg>
        <pc:spChg chg="add">
          <ac:chgData name="Wick, Felix" userId="85efb633-acf6-425d-a271-4f136bfa2fb0" providerId="ADAL" clId="{DACC29C2-A778-45C7-8543-4D646C639406}" dt="2025-02-28T23:09:06.344" v="4228" actId="11529"/>
          <ac:spMkLst>
            <pc:docMk/>
            <pc:sldMk cId="3959565506" sldId="644"/>
            <ac:spMk id="11" creationId="{54ED28BA-EA2E-6F0F-A0FC-98B49E1CB8F2}"/>
          </ac:spMkLst>
        </pc:spChg>
        <pc:picChg chg="mod">
          <ac:chgData name="Wick, Felix" userId="85efb633-acf6-425d-a271-4f136bfa2fb0" providerId="ADAL" clId="{DACC29C2-A778-45C7-8543-4D646C639406}" dt="2025-02-28T23:06:28.229" v="4123" actId="1076"/>
          <ac:picMkLst>
            <pc:docMk/>
            <pc:sldMk cId="3959565506" sldId="644"/>
            <ac:picMk id="6" creationId="{967E1670-181A-2B55-75DB-A2C2B516C184}"/>
          </ac:picMkLst>
        </pc:picChg>
      </pc:sldChg>
      <pc:sldChg chg="modSp new del mod">
        <pc:chgData name="Wick, Felix" userId="85efb633-acf6-425d-a271-4f136bfa2fb0" providerId="ADAL" clId="{DACC29C2-A778-45C7-8543-4D646C639406}" dt="2025-03-02T22:16:04.286" v="6166" actId="47"/>
        <pc:sldMkLst>
          <pc:docMk/>
          <pc:sldMk cId="2360084184" sldId="645"/>
        </pc:sldMkLst>
      </pc:sldChg>
      <pc:sldChg chg="modSp new mod">
        <pc:chgData name="Wick, Felix" userId="85efb633-acf6-425d-a271-4f136bfa2fb0" providerId="ADAL" clId="{DACC29C2-A778-45C7-8543-4D646C639406}" dt="2025-03-03T22:59:01.279" v="8859" actId="20577"/>
        <pc:sldMkLst>
          <pc:docMk/>
          <pc:sldMk cId="2314303136" sldId="646"/>
        </pc:sldMkLst>
        <pc:spChg chg="mod">
          <ac:chgData name="Wick, Felix" userId="85efb633-acf6-425d-a271-4f136bfa2fb0" providerId="ADAL" clId="{DACC29C2-A778-45C7-8543-4D646C639406}" dt="2025-03-03T22:59:01.279" v="8859" actId="20577"/>
          <ac:spMkLst>
            <pc:docMk/>
            <pc:sldMk cId="2314303136" sldId="646"/>
            <ac:spMk id="2" creationId="{6BDB5EE4-4917-7552-3EF8-535E8FF39714}"/>
          </ac:spMkLst>
        </pc:spChg>
        <pc:spChg chg="mod">
          <ac:chgData name="Wick, Felix" userId="85efb633-acf6-425d-a271-4f136bfa2fb0" providerId="ADAL" clId="{DACC29C2-A778-45C7-8543-4D646C639406}" dt="2025-03-03T22:58:30.222" v="8850" actId="20577"/>
          <ac:spMkLst>
            <pc:docMk/>
            <pc:sldMk cId="2314303136" sldId="646"/>
            <ac:spMk id="3" creationId="{5F7493C0-4D4B-978F-06C5-66B543DA2407}"/>
          </ac:spMkLst>
        </pc:spChg>
      </pc:sldChg>
      <pc:sldChg chg="addSp delSp modSp new mod ord modClrScheme chgLayout">
        <pc:chgData name="Wick, Felix" userId="85efb633-acf6-425d-a271-4f136bfa2fb0" providerId="ADAL" clId="{DACC29C2-A778-45C7-8543-4D646C639406}" dt="2025-03-17T15:21:42.532" v="21657" actId="164"/>
        <pc:sldMkLst>
          <pc:docMk/>
          <pc:sldMk cId="878764903" sldId="647"/>
        </pc:sldMkLst>
        <pc:spChg chg="mod ord">
          <ac:chgData name="Wick, Felix" userId="85efb633-acf6-425d-a271-4f136bfa2fb0" providerId="ADAL" clId="{DACC29C2-A778-45C7-8543-4D646C639406}" dt="2025-03-03T10:56:48.461" v="6894" actId="20577"/>
          <ac:spMkLst>
            <pc:docMk/>
            <pc:sldMk cId="878764903" sldId="647"/>
            <ac:spMk id="2" creationId="{C81E629D-8650-B0F4-8EBE-C745B58544E7}"/>
          </ac:spMkLst>
        </pc:spChg>
        <pc:spChg chg="add mod">
          <ac:chgData name="Wick, Felix" userId="85efb633-acf6-425d-a271-4f136bfa2fb0" providerId="ADAL" clId="{DACC29C2-A778-45C7-8543-4D646C639406}" dt="2025-03-17T15:20:54.836" v="21651" actId="1035"/>
          <ac:spMkLst>
            <pc:docMk/>
            <pc:sldMk cId="878764903" sldId="647"/>
            <ac:spMk id="3" creationId="{9260B2DF-BA91-BF4B-9269-8EF8F20FB2E6}"/>
          </ac:spMkLst>
        </pc:spChg>
        <pc:spChg chg="mod ord">
          <ac:chgData name="Wick, Felix" userId="85efb633-acf6-425d-a271-4f136bfa2fb0" providerId="ADAL" clId="{DACC29C2-A778-45C7-8543-4D646C639406}" dt="2025-03-02T22:04:57.685" v="6037" actId="700"/>
          <ac:spMkLst>
            <pc:docMk/>
            <pc:sldMk cId="878764903" sldId="647"/>
            <ac:spMk id="4" creationId="{DA7BC85F-D51F-D91C-1C86-503E2DFF2ECB}"/>
          </ac:spMkLst>
        </pc:spChg>
        <pc:spChg chg="add mod">
          <ac:chgData name="Wick, Felix" userId="85efb633-acf6-425d-a271-4f136bfa2fb0" providerId="ADAL" clId="{DACC29C2-A778-45C7-8543-4D646C639406}" dt="2025-03-03T10:59:36.392" v="7064" actId="1076"/>
          <ac:spMkLst>
            <pc:docMk/>
            <pc:sldMk cId="878764903" sldId="647"/>
            <ac:spMk id="5" creationId="{F1572C84-E19B-E599-F9C9-EACA71F6223C}"/>
          </ac:spMkLst>
        </pc:spChg>
        <pc:spChg chg="add mod">
          <ac:chgData name="Wick, Felix" userId="85efb633-acf6-425d-a271-4f136bfa2fb0" providerId="ADAL" clId="{DACC29C2-A778-45C7-8543-4D646C639406}" dt="2025-03-03T10:58:12.190" v="6988" actId="1036"/>
          <ac:spMkLst>
            <pc:docMk/>
            <pc:sldMk cId="878764903" sldId="647"/>
            <ac:spMk id="8" creationId="{A0CCA029-865F-0F59-41E3-3BEEE9B94F13}"/>
          </ac:spMkLst>
        </pc:spChg>
        <pc:spChg chg="add mod">
          <ac:chgData name="Wick, Felix" userId="85efb633-acf6-425d-a271-4f136bfa2fb0" providerId="ADAL" clId="{DACC29C2-A778-45C7-8543-4D646C639406}" dt="2025-03-17T15:21:42.532" v="21657" actId="164"/>
          <ac:spMkLst>
            <pc:docMk/>
            <pc:sldMk cId="878764903" sldId="647"/>
            <ac:spMk id="11" creationId="{765E20EA-1993-7C32-83ED-E89B6E0D5765}"/>
          </ac:spMkLst>
        </pc:spChg>
        <pc:spChg chg="add mod">
          <ac:chgData name="Wick, Felix" userId="85efb633-acf6-425d-a271-4f136bfa2fb0" providerId="ADAL" clId="{DACC29C2-A778-45C7-8543-4D646C639406}" dt="2025-03-03T10:58:55.511" v="7027" actId="14100"/>
          <ac:spMkLst>
            <pc:docMk/>
            <pc:sldMk cId="878764903" sldId="647"/>
            <ac:spMk id="12" creationId="{A0F107BA-60D5-C90D-5B5B-2493C8BA7C13}"/>
          </ac:spMkLst>
        </pc:spChg>
        <pc:spChg chg="add mod">
          <ac:chgData name="Wick, Felix" userId="85efb633-acf6-425d-a271-4f136bfa2fb0" providerId="ADAL" clId="{DACC29C2-A778-45C7-8543-4D646C639406}" dt="2025-03-17T15:20:22.719" v="21644" actId="14100"/>
          <ac:spMkLst>
            <pc:docMk/>
            <pc:sldMk cId="878764903" sldId="647"/>
            <ac:spMk id="17" creationId="{D201F7FE-D733-3237-98A1-E095BC344592}"/>
          </ac:spMkLst>
        </pc:spChg>
        <pc:grpChg chg="add mod">
          <ac:chgData name="Wick, Felix" userId="85efb633-acf6-425d-a271-4f136bfa2fb0" providerId="ADAL" clId="{DACC29C2-A778-45C7-8543-4D646C639406}" dt="2025-03-17T15:21:42.532" v="21657" actId="164"/>
          <ac:grpSpMkLst>
            <pc:docMk/>
            <pc:sldMk cId="878764903" sldId="647"/>
            <ac:grpSpMk id="13" creationId="{59F6314D-548B-7D6C-C9C2-B248AB74D90F}"/>
          </ac:grpSpMkLst>
        </pc:grpChg>
        <pc:picChg chg="add mod">
          <ac:chgData name="Wick, Felix" userId="85efb633-acf6-425d-a271-4f136bfa2fb0" providerId="ADAL" clId="{DACC29C2-A778-45C7-8543-4D646C639406}" dt="2025-03-17T15:20:03.557" v="21642" actId="1036"/>
          <ac:picMkLst>
            <pc:docMk/>
            <pc:sldMk cId="878764903" sldId="647"/>
            <ac:picMk id="6" creationId="{3506C07F-7EFF-0687-E183-7FADC745BA96}"/>
          </ac:picMkLst>
        </pc:picChg>
        <pc:picChg chg="add mod">
          <ac:chgData name="Wick, Felix" userId="85efb633-acf6-425d-a271-4f136bfa2fb0" providerId="ADAL" clId="{DACC29C2-A778-45C7-8543-4D646C639406}" dt="2025-03-03T10:58:12.190" v="6988" actId="1036"/>
          <ac:picMkLst>
            <pc:docMk/>
            <pc:sldMk cId="878764903" sldId="647"/>
            <ac:picMk id="7" creationId="{2E4B2A2C-84D7-65F1-A18D-889A8D57E518}"/>
          </ac:picMkLst>
        </pc:picChg>
        <pc:picChg chg="add mod">
          <ac:chgData name="Wick, Felix" userId="85efb633-acf6-425d-a271-4f136bfa2fb0" providerId="ADAL" clId="{DACC29C2-A778-45C7-8543-4D646C639406}" dt="2025-03-17T15:13:51.731" v="21618" actId="14100"/>
          <ac:picMkLst>
            <pc:docMk/>
            <pc:sldMk cId="878764903" sldId="647"/>
            <ac:picMk id="10" creationId="{A251072D-7978-1834-9F99-EC7F8B969685}"/>
          </ac:picMkLst>
        </pc:picChg>
        <pc:picChg chg="add mod ord">
          <ac:chgData name="Wick, Felix" userId="85efb633-acf6-425d-a271-4f136bfa2fb0" providerId="ADAL" clId="{DACC29C2-A778-45C7-8543-4D646C639406}" dt="2025-03-17T15:21:42.532" v="21657" actId="164"/>
          <ac:picMkLst>
            <pc:docMk/>
            <pc:sldMk cId="878764903" sldId="647"/>
            <ac:picMk id="10" creationId="{D6B998AB-63C1-DF6A-C56D-244F6D068886}"/>
          </ac:picMkLst>
        </pc:picChg>
        <pc:cxnChg chg="add mod">
          <ac:chgData name="Wick, Felix" userId="85efb633-acf6-425d-a271-4f136bfa2fb0" providerId="ADAL" clId="{DACC29C2-A778-45C7-8543-4D646C639406}" dt="2025-03-03T10:58:12.190" v="6988" actId="1036"/>
          <ac:cxnSpMkLst>
            <pc:docMk/>
            <pc:sldMk cId="878764903" sldId="647"/>
            <ac:cxnSpMk id="9" creationId="{8BDF137D-A14A-CD1F-E1FF-4445B1489D7F}"/>
          </ac:cxnSpMkLst>
        </pc:cxnChg>
        <pc:cxnChg chg="add mod">
          <ac:chgData name="Wick, Felix" userId="85efb633-acf6-425d-a271-4f136bfa2fb0" providerId="ADAL" clId="{DACC29C2-A778-45C7-8543-4D646C639406}" dt="2025-03-03T10:58:55.511" v="7027" actId="14100"/>
          <ac:cxnSpMkLst>
            <pc:docMk/>
            <pc:sldMk cId="878764903" sldId="647"/>
            <ac:cxnSpMk id="14" creationId="{5EF22EBF-9A26-F644-6BF4-D0E61D1EE0D2}"/>
          </ac:cxnSpMkLst>
        </pc:cxnChg>
        <pc:cxnChg chg="add">
          <ac:chgData name="Wick, Felix" userId="85efb633-acf6-425d-a271-4f136bfa2fb0" providerId="ADAL" clId="{DACC29C2-A778-45C7-8543-4D646C639406}" dt="2025-03-03T10:59:45.899" v="7065" actId="11529"/>
          <ac:cxnSpMkLst>
            <pc:docMk/>
            <pc:sldMk cId="878764903" sldId="647"/>
            <ac:cxnSpMk id="16" creationId="{F8032BC2-40BB-1172-BBC6-11E26F624602}"/>
          </ac:cxnSpMkLst>
        </pc:cxnChg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415339402" sldId="648"/>
        </pc:sldMkLst>
      </pc:sldChg>
      <pc:sldChg chg="ord">
        <pc:chgData name="Wick, Felix" userId="85efb633-acf6-425d-a271-4f136bfa2fb0" providerId="ADAL" clId="{DACC29C2-A778-45C7-8543-4D646C639406}" dt="2025-03-02T22:32:16.007" v="6372"/>
        <pc:sldMkLst>
          <pc:docMk/>
          <pc:sldMk cId="677017539" sldId="648"/>
        </pc:sldMkLst>
      </pc:sldChg>
      <pc:sldChg chg="new add del">
        <pc:chgData name="Wick, Felix" userId="85efb633-acf6-425d-a271-4f136bfa2fb0" providerId="ADAL" clId="{DACC29C2-A778-45C7-8543-4D646C639406}" dt="2025-02-28T23:27:01.373" v="4795" actId="680"/>
        <pc:sldMkLst>
          <pc:docMk/>
          <pc:sldMk cId="2625905582" sldId="648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3800957391" sldId="648"/>
        </pc:sldMkLst>
      </pc:sldChg>
      <pc:sldChg chg="modSp mod">
        <pc:chgData name="Wick, Felix" userId="85efb633-acf6-425d-a271-4f136bfa2fb0" providerId="ADAL" clId="{DACC29C2-A778-45C7-8543-4D646C639406}" dt="2025-03-11T13:27:38.023" v="15304" actId="20577"/>
        <pc:sldMkLst>
          <pc:docMk/>
          <pc:sldMk cId="2390545243" sldId="660"/>
        </pc:sldMkLst>
        <pc:spChg chg="mod">
          <ac:chgData name="Wick, Felix" userId="85efb633-acf6-425d-a271-4f136bfa2fb0" providerId="ADAL" clId="{DACC29C2-A778-45C7-8543-4D646C639406}" dt="2025-03-11T12:50:42.154" v="15178" actId="20577"/>
          <ac:spMkLst>
            <pc:docMk/>
            <pc:sldMk cId="2390545243" sldId="660"/>
            <ac:spMk id="2" creationId="{33DF21D9-FF5D-C3E5-303B-C7486233A2D3}"/>
          </ac:spMkLst>
        </pc:spChg>
        <pc:spChg chg="mod">
          <ac:chgData name="Wick, Felix" userId="85efb633-acf6-425d-a271-4f136bfa2fb0" providerId="ADAL" clId="{DACC29C2-A778-45C7-8543-4D646C639406}" dt="2025-03-11T13:27:38.023" v="15304" actId="20577"/>
          <ac:spMkLst>
            <pc:docMk/>
            <pc:sldMk cId="2390545243" sldId="660"/>
            <ac:spMk id="3" creationId="{2C9B8950-3962-3E65-657F-0D6D5FCC0917}"/>
          </ac:spMkLst>
        </pc:spChg>
        <pc:spChg chg="mod">
          <ac:chgData name="Wick, Felix" userId="85efb633-acf6-425d-a271-4f136bfa2fb0" providerId="ADAL" clId="{DACC29C2-A778-45C7-8543-4D646C639406}" dt="2025-03-11T07:29:56.439" v="13134" actId="14100"/>
          <ac:spMkLst>
            <pc:docMk/>
            <pc:sldMk cId="2390545243" sldId="660"/>
            <ac:spMk id="7" creationId="{97C37BBE-A31B-A747-6DD5-43852D4E8287}"/>
          </ac:spMkLst>
        </pc:spChg>
      </pc:sldChg>
      <pc:sldChg chg="modSp mod ord">
        <pc:chgData name="Wick, Felix" userId="85efb633-acf6-425d-a271-4f136bfa2fb0" providerId="ADAL" clId="{DACC29C2-A778-45C7-8543-4D646C639406}" dt="2025-03-04T20:38:50.067" v="9704" actId="20577"/>
        <pc:sldMkLst>
          <pc:docMk/>
          <pc:sldMk cId="2162971971" sldId="663"/>
        </pc:sldMkLst>
        <pc:spChg chg="mod">
          <ac:chgData name="Wick, Felix" userId="85efb633-acf6-425d-a271-4f136bfa2fb0" providerId="ADAL" clId="{DACC29C2-A778-45C7-8543-4D646C639406}" dt="2025-03-04T20:38:50.067" v="9704" actId="20577"/>
          <ac:spMkLst>
            <pc:docMk/>
            <pc:sldMk cId="2162971971" sldId="663"/>
            <ac:spMk id="3" creationId="{A1541331-1EA8-7121-4AB9-11E120F6A289}"/>
          </ac:spMkLst>
        </pc:spChg>
      </pc:sldChg>
      <pc:sldChg chg="modSp mod">
        <pc:chgData name="Wick, Felix" userId="85efb633-acf6-425d-a271-4f136bfa2fb0" providerId="ADAL" clId="{DACC29C2-A778-45C7-8543-4D646C639406}" dt="2025-03-04T20:47:47.074" v="9991" actId="1076"/>
        <pc:sldMkLst>
          <pc:docMk/>
          <pc:sldMk cId="3192814766" sldId="666"/>
        </pc:sldMkLst>
        <pc:spChg chg="mod">
          <ac:chgData name="Wick, Felix" userId="85efb633-acf6-425d-a271-4f136bfa2fb0" providerId="ADAL" clId="{DACC29C2-A778-45C7-8543-4D646C639406}" dt="2025-03-04T20:47:20.175" v="9986" actId="20577"/>
          <ac:spMkLst>
            <pc:docMk/>
            <pc:sldMk cId="3192814766" sldId="666"/>
            <ac:spMk id="3" creationId="{4AF7CAC1-B0A8-92C2-3452-AB74B587E806}"/>
          </ac:spMkLst>
        </pc:spChg>
        <pc:spChg chg="mod">
          <ac:chgData name="Wick, Felix" userId="85efb633-acf6-425d-a271-4f136bfa2fb0" providerId="ADAL" clId="{DACC29C2-A778-45C7-8543-4D646C639406}" dt="2025-03-04T20:47:43.186" v="9990" actId="1076"/>
          <ac:spMkLst>
            <pc:docMk/>
            <pc:sldMk cId="3192814766" sldId="666"/>
            <ac:spMk id="6" creationId="{5F576504-D693-F9BF-720C-104411398853}"/>
          </ac:spMkLst>
        </pc:spChg>
        <pc:spChg chg="mod">
          <ac:chgData name="Wick, Felix" userId="85efb633-acf6-425d-a271-4f136bfa2fb0" providerId="ADAL" clId="{DACC29C2-A778-45C7-8543-4D646C639406}" dt="2025-03-04T20:41:46.735" v="9803" actId="14100"/>
          <ac:spMkLst>
            <pc:docMk/>
            <pc:sldMk cId="3192814766" sldId="666"/>
            <ac:spMk id="11" creationId="{5BD97AA5-9CB7-75FA-29BE-77EB0B8E92C5}"/>
          </ac:spMkLst>
        </pc:spChg>
        <pc:picChg chg="mod">
          <ac:chgData name="Wick, Felix" userId="85efb633-acf6-425d-a271-4f136bfa2fb0" providerId="ADAL" clId="{DACC29C2-A778-45C7-8543-4D646C639406}" dt="2025-03-04T20:47:47.074" v="9991" actId="1076"/>
          <ac:picMkLst>
            <pc:docMk/>
            <pc:sldMk cId="3192814766" sldId="666"/>
            <ac:picMk id="5" creationId="{F94ED2C2-C648-CEE3-EA1E-E052B3F3F2CF}"/>
          </ac:picMkLst>
        </pc:picChg>
      </pc:sldChg>
      <pc:sldChg chg="delSp modSp mod">
        <pc:chgData name="Wick, Felix" userId="85efb633-acf6-425d-a271-4f136bfa2fb0" providerId="ADAL" clId="{DACC29C2-A778-45C7-8543-4D646C639406}" dt="2025-03-04T20:41:02.760" v="9801" actId="1076"/>
        <pc:sldMkLst>
          <pc:docMk/>
          <pc:sldMk cId="4093813947" sldId="667"/>
        </pc:sldMkLst>
        <pc:spChg chg="mod">
          <ac:chgData name="Wick, Felix" userId="85efb633-acf6-425d-a271-4f136bfa2fb0" providerId="ADAL" clId="{DACC29C2-A778-45C7-8543-4D646C639406}" dt="2025-03-04T20:41:02.760" v="9801" actId="1076"/>
          <ac:spMkLst>
            <pc:docMk/>
            <pc:sldMk cId="4093813947" sldId="667"/>
            <ac:spMk id="11" creationId="{9ABA6C7F-DF95-6A7E-1CB7-270F51FC54F8}"/>
          </ac:spMkLst>
        </pc:spChg>
        <pc:grpChg chg="mod">
          <ac:chgData name="Wick, Felix" userId="85efb633-acf6-425d-a271-4f136bfa2fb0" providerId="ADAL" clId="{DACC29C2-A778-45C7-8543-4D646C639406}" dt="2025-03-04T20:40:59.351" v="9800" actId="1076"/>
          <ac:grpSpMkLst>
            <pc:docMk/>
            <pc:sldMk cId="4093813947" sldId="667"/>
            <ac:grpSpMk id="10" creationId="{8BB9F430-1E54-F6C3-BAED-959D781F77EE}"/>
          </ac:grpSpMkLst>
        </pc:grpChg>
      </pc:sldChg>
      <pc:sldChg chg="modSp mod">
        <pc:chgData name="Wick, Felix" userId="85efb633-acf6-425d-a271-4f136bfa2fb0" providerId="ADAL" clId="{DACC29C2-A778-45C7-8543-4D646C639406}" dt="2025-03-11T08:46:39.562" v="13520" actId="20577"/>
        <pc:sldMkLst>
          <pc:docMk/>
          <pc:sldMk cId="4055136420" sldId="672"/>
        </pc:sldMkLst>
        <pc:spChg chg="mod">
          <ac:chgData name="Wick, Felix" userId="85efb633-acf6-425d-a271-4f136bfa2fb0" providerId="ADAL" clId="{DACC29C2-A778-45C7-8543-4D646C639406}" dt="2025-03-11T08:46:39.562" v="13520" actId="20577"/>
          <ac:spMkLst>
            <pc:docMk/>
            <pc:sldMk cId="4055136420" sldId="672"/>
            <ac:spMk id="3" creationId="{8F702A78-E7E1-8AB3-28CF-DF22B7BBE8E0}"/>
          </ac:spMkLst>
        </pc:spChg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1813665606" sldId="673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1893516341" sldId="673"/>
        </pc:sldMkLst>
      </pc:sldChg>
      <pc:sldChg chg="del">
        <pc:chgData name="Wick, Felix" userId="85efb633-acf6-425d-a271-4f136bfa2fb0" providerId="ADAL" clId="{DACC29C2-A778-45C7-8543-4D646C639406}" dt="2025-03-02T22:33:25.244" v="6373" actId="2696"/>
        <pc:sldMkLst>
          <pc:docMk/>
          <pc:sldMk cId="3283369607" sldId="673"/>
        </pc:sldMkLst>
      </pc:sldChg>
      <pc:sldChg chg="modSp mod ord">
        <pc:chgData name="Wick, Felix" userId="85efb633-acf6-425d-a271-4f136bfa2fb0" providerId="ADAL" clId="{DACC29C2-A778-45C7-8543-4D646C639406}" dt="2025-03-04T20:35:44.229" v="9579" actId="20577"/>
        <pc:sldMkLst>
          <pc:docMk/>
          <pc:sldMk cId="4251077668" sldId="673"/>
        </pc:sldMkLst>
        <pc:spChg chg="mod">
          <ac:chgData name="Wick, Felix" userId="85efb633-acf6-425d-a271-4f136bfa2fb0" providerId="ADAL" clId="{DACC29C2-A778-45C7-8543-4D646C639406}" dt="2025-03-04T20:34:33.659" v="9462" actId="20577"/>
          <ac:spMkLst>
            <pc:docMk/>
            <pc:sldMk cId="4251077668" sldId="673"/>
            <ac:spMk id="3" creationId="{2E49B127-C9F3-B448-BA96-B8B57FF80309}"/>
          </ac:spMkLst>
        </pc:spChg>
        <pc:spChg chg="mod">
          <ac:chgData name="Wick, Felix" userId="85efb633-acf6-425d-a271-4f136bfa2fb0" providerId="ADAL" clId="{DACC29C2-A778-45C7-8543-4D646C639406}" dt="2025-03-04T20:35:44.229" v="9579" actId="20577"/>
          <ac:spMkLst>
            <pc:docMk/>
            <pc:sldMk cId="4251077668" sldId="673"/>
            <ac:spMk id="5" creationId="{FE647773-77AB-D9E6-EB9E-5DB0C0847F54}"/>
          </ac:spMkLst>
        </pc:spChg>
        <pc:cxnChg chg="mod">
          <ac:chgData name="Wick, Felix" userId="85efb633-acf6-425d-a271-4f136bfa2fb0" providerId="ADAL" clId="{DACC29C2-A778-45C7-8543-4D646C639406}" dt="2025-03-04T20:35:37.908" v="9577" actId="1038"/>
          <ac:cxnSpMkLst>
            <pc:docMk/>
            <pc:sldMk cId="4251077668" sldId="673"/>
            <ac:cxnSpMk id="7" creationId="{3DDE650F-67C6-DDBF-3A4B-79E831C2EE45}"/>
          </ac:cxnSpMkLst>
        </pc:cxnChg>
      </pc:sldChg>
      <pc:sldChg chg="addSp delSp modSp mod ord">
        <pc:chgData name="Wick, Felix" userId="85efb633-acf6-425d-a271-4f136bfa2fb0" providerId="ADAL" clId="{DACC29C2-A778-45C7-8543-4D646C639406}" dt="2025-03-13T10:52:23.397" v="21387" actId="20577"/>
        <pc:sldMkLst>
          <pc:docMk/>
          <pc:sldMk cId="1746448134" sldId="675"/>
        </pc:sldMkLst>
        <pc:spChg chg="mod">
          <ac:chgData name="Wick, Felix" userId="85efb633-acf6-425d-a271-4f136bfa2fb0" providerId="ADAL" clId="{DACC29C2-A778-45C7-8543-4D646C639406}" dt="2025-03-13T10:52:23.397" v="21387" actId="20577"/>
          <ac:spMkLst>
            <pc:docMk/>
            <pc:sldMk cId="1746448134" sldId="675"/>
            <ac:spMk id="2" creationId="{68E39D48-8CC9-D2AC-40B6-41BC30D8D88F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1" creationId="{BC546D8C-B4E8-0205-41DD-80D24C4EF046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2" creationId="{1C9C8443-863C-0D5E-F9CA-AAA028A0B5FD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3" creationId="{54FE7DE3-071C-B48C-07B1-979A7B97AF6B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4" creationId="{6D7D3177-DAF4-108D-24ED-F752323DBF8D}"/>
          </ac:spMkLst>
        </pc:spChg>
        <pc:picChg chg="add mod">
          <ac:chgData name="Wick, Felix" userId="85efb633-acf6-425d-a271-4f136bfa2fb0" providerId="ADAL" clId="{DACC29C2-A778-45C7-8543-4D646C639406}" dt="2025-03-13T10:50:50.827" v="21334" actId="1038"/>
          <ac:picMkLst>
            <pc:docMk/>
            <pc:sldMk cId="1746448134" sldId="675"/>
            <ac:picMk id="7" creationId="{60FC894E-70C0-A954-E1C5-0B11260A3791}"/>
          </ac:picMkLst>
        </pc:picChg>
        <pc:picChg chg="mod">
          <ac:chgData name="Wick, Felix" userId="85efb633-acf6-425d-a271-4f136bfa2fb0" providerId="ADAL" clId="{DACC29C2-A778-45C7-8543-4D646C639406}" dt="2025-03-13T10:50:50.827" v="21334" actId="1038"/>
          <ac:picMkLst>
            <pc:docMk/>
            <pc:sldMk cId="1746448134" sldId="675"/>
            <ac:picMk id="8" creationId="{65F25B58-3286-741E-95B6-ECD05D1E5144}"/>
          </ac:picMkLst>
        </pc:picChg>
        <pc:picChg chg="mod">
          <ac:chgData name="Wick, Felix" userId="85efb633-acf6-425d-a271-4f136bfa2fb0" providerId="ADAL" clId="{DACC29C2-A778-45C7-8543-4D646C639406}" dt="2025-03-13T10:50:50.827" v="21334" actId="1038"/>
          <ac:picMkLst>
            <pc:docMk/>
            <pc:sldMk cId="1746448134" sldId="675"/>
            <ac:picMk id="10" creationId="{818D47AD-B14B-90FF-3DA1-29898B909DF1}"/>
          </ac:picMkLst>
        </pc:picChg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30138593" sldId="676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1732648581" sldId="676"/>
        </pc:sldMkLst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235530104" sldId="677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1493900073" sldId="677"/>
        </pc:sldMkLst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1885342948" sldId="678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2221649355" sldId="678"/>
        </pc:sldMkLst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2241006360" sldId="679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3099308310" sldId="679"/>
        </pc:sldMkLst>
      </pc:sldChg>
      <pc:sldChg chg="modSp mod">
        <pc:chgData name="Wick, Felix" userId="85efb633-acf6-425d-a271-4f136bfa2fb0" providerId="ADAL" clId="{DACC29C2-A778-45C7-8543-4D646C639406}" dt="2025-03-04T20:40:19.427" v="9799" actId="20577"/>
        <pc:sldMkLst>
          <pc:docMk/>
          <pc:sldMk cId="1466894879" sldId="681"/>
        </pc:sldMkLst>
        <pc:spChg chg="mod">
          <ac:chgData name="Wick, Felix" userId="85efb633-acf6-425d-a271-4f136bfa2fb0" providerId="ADAL" clId="{DACC29C2-A778-45C7-8543-4D646C639406}" dt="2025-03-04T20:40:19.427" v="9799" actId="20577"/>
          <ac:spMkLst>
            <pc:docMk/>
            <pc:sldMk cId="1466894879" sldId="681"/>
            <ac:spMk id="3" creationId="{EF16A17F-5976-A798-3A51-2C69A51CAB8D}"/>
          </ac:spMkLst>
        </pc:spChg>
      </pc:sldChg>
      <pc:sldChg chg="modSp mod">
        <pc:chgData name="Wick, Felix" userId="85efb633-acf6-425d-a271-4f136bfa2fb0" providerId="ADAL" clId="{DACC29C2-A778-45C7-8543-4D646C639406}" dt="2025-03-04T20:46:26.872" v="9982" actId="20577"/>
        <pc:sldMkLst>
          <pc:docMk/>
          <pc:sldMk cId="1858057535" sldId="682"/>
        </pc:sldMkLst>
        <pc:spChg chg="mod">
          <ac:chgData name="Wick, Felix" userId="85efb633-acf6-425d-a271-4f136bfa2fb0" providerId="ADAL" clId="{DACC29C2-A778-45C7-8543-4D646C639406}" dt="2025-03-04T20:46:26.872" v="9982" actId="20577"/>
          <ac:spMkLst>
            <pc:docMk/>
            <pc:sldMk cId="1858057535" sldId="682"/>
            <ac:spMk id="3" creationId="{B5CB39B5-6523-02D9-3D27-550AE049CC78}"/>
          </ac:spMkLst>
        </pc:spChg>
      </pc:sldChg>
      <pc:sldChg chg="del">
        <pc:chgData name="Wick, Felix" userId="85efb633-acf6-425d-a271-4f136bfa2fb0" providerId="ADAL" clId="{DACC29C2-A778-45C7-8543-4D646C639406}" dt="2025-03-11T07:41:44.707" v="13162" actId="47"/>
        <pc:sldMkLst>
          <pc:docMk/>
          <pc:sldMk cId="2558699749" sldId="686"/>
        </pc:sldMkLst>
      </pc:sldChg>
      <pc:sldChg chg="del">
        <pc:chgData name="Wick, Felix" userId="85efb633-acf6-425d-a271-4f136bfa2fb0" providerId="ADAL" clId="{DACC29C2-A778-45C7-8543-4D646C639406}" dt="2025-03-11T07:41:50.463" v="13165" actId="47"/>
        <pc:sldMkLst>
          <pc:docMk/>
          <pc:sldMk cId="2453211845" sldId="687"/>
        </pc:sldMkLst>
      </pc:sldChg>
      <pc:sldChg chg="del">
        <pc:chgData name="Wick, Felix" userId="85efb633-acf6-425d-a271-4f136bfa2fb0" providerId="ADAL" clId="{DACC29C2-A778-45C7-8543-4D646C639406}" dt="2025-03-11T07:41:48.548" v="13164" actId="47"/>
        <pc:sldMkLst>
          <pc:docMk/>
          <pc:sldMk cId="1938744512" sldId="689"/>
        </pc:sldMkLst>
      </pc:sldChg>
      <pc:sldChg chg="modSp del mod">
        <pc:chgData name="Wick, Felix" userId="85efb633-acf6-425d-a271-4f136bfa2fb0" providerId="ADAL" clId="{DACC29C2-A778-45C7-8543-4D646C639406}" dt="2025-03-11T08:54:04.448" v="13817" actId="1035"/>
        <pc:sldMkLst>
          <pc:docMk/>
          <pc:sldMk cId="1856691976" sldId="691"/>
        </pc:sldMkLst>
        <pc:spChg chg="mod">
          <ac:chgData name="Wick, Felix" userId="85efb633-acf6-425d-a271-4f136bfa2fb0" providerId="ADAL" clId="{DACC29C2-A778-45C7-8543-4D646C639406}" dt="2025-03-11T08:50:37.148" v="13641" actId="20577"/>
          <ac:spMkLst>
            <pc:docMk/>
            <pc:sldMk cId="1856691976" sldId="691"/>
            <ac:spMk id="2" creationId="{A7474060-D643-327D-CF77-8F9DDCB4F7E7}"/>
          </ac:spMkLst>
        </pc:spChg>
        <pc:spChg chg="mod">
          <ac:chgData name="Wick, Felix" userId="85efb633-acf6-425d-a271-4f136bfa2fb0" providerId="ADAL" clId="{DACC29C2-A778-45C7-8543-4D646C639406}" dt="2025-03-11T08:53:16.805" v="13738" actId="20577"/>
          <ac:spMkLst>
            <pc:docMk/>
            <pc:sldMk cId="1856691976" sldId="691"/>
            <ac:spMk id="3" creationId="{CCF557F2-0176-DBF3-CB5B-215160025D8D}"/>
          </ac:spMkLst>
        </pc:spChg>
        <pc:spChg chg="mod">
          <ac:chgData name="Wick, Felix" userId="85efb633-acf6-425d-a271-4f136bfa2fb0" providerId="ADAL" clId="{DACC29C2-A778-45C7-8543-4D646C639406}" dt="2025-03-11T08:53:58.991" v="13802" actId="1038"/>
          <ac:spMkLst>
            <pc:docMk/>
            <pc:sldMk cId="1856691976" sldId="691"/>
            <ac:spMk id="9" creationId="{5A54FEA7-9ED6-E840-E364-2E213A78E49D}"/>
          </ac:spMkLst>
        </pc:spChg>
        <pc:picChg chg="mod">
          <ac:chgData name="Wick, Felix" userId="85efb633-acf6-425d-a271-4f136bfa2fb0" providerId="ADAL" clId="{DACC29C2-A778-45C7-8543-4D646C639406}" dt="2025-03-11T08:53:52.322" v="13770" actId="1035"/>
          <ac:picMkLst>
            <pc:docMk/>
            <pc:sldMk cId="1856691976" sldId="691"/>
            <ac:picMk id="6" creationId="{840CCB4E-F027-677F-EDFA-C4441AC82ED8}"/>
          </ac:picMkLst>
        </pc:picChg>
        <pc:picChg chg="mod">
          <ac:chgData name="Wick, Felix" userId="85efb633-acf6-425d-a271-4f136bfa2fb0" providerId="ADAL" clId="{DACC29C2-A778-45C7-8543-4D646C639406}" dt="2025-03-11T08:54:04.448" v="13817" actId="1035"/>
          <ac:picMkLst>
            <pc:docMk/>
            <pc:sldMk cId="1856691976" sldId="691"/>
            <ac:picMk id="8" creationId="{B4258170-24A4-C1F9-98F7-CB068AFFAF7A}"/>
          </ac:picMkLst>
        </pc:picChg>
      </pc:sldChg>
      <pc:sldChg chg="ord">
        <pc:chgData name="Wick, Felix" userId="85efb633-acf6-425d-a271-4f136bfa2fb0" providerId="ADAL" clId="{DACC29C2-A778-45C7-8543-4D646C639406}" dt="2025-03-13T10:45:18.609" v="21238"/>
        <pc:sldMkLst>
          <pc:docMk/>
          <pc:sldMk cId="1609967323" sldId="696"/>
        </pc:sldMkLst>
      </pc:sldChg>
      <pc:sldChg chg="modSp mod">
        <pc:chgData name="Wick, Felix" userId="85efb633-acf6-425d-a271-4f136bfa2fb0" providerId="ADAL" clId="{DACC29C2-A778-45C7-8543-4D646C639406}" dt="2025-03-03T22:53:00.529" v="8709" actId="255"/>
        <pc:sldMkLst>
          <pc:docMk/>
          <pc:sldMk cId="4130628079" sldId="698"/>
        </pc:sldMkLst>
        <pc:spChg chg="mod">
          <ac:chgData name="Wick, Felix" userId="85efb633-acf6-425d-a271-4f136bfa2fb0" providerId="ADAL" clId="{DACC29C2-A778-45C7-8543-4D646C639406}" dt="2025-03-03T22:53:00.529" v="8709" actId="255"/>
          <ac:spMkLst>
            <pc:docMk/>
            <pc:sldMk cId="4130628079" sldId="698"/>
            <ac:spMk id="2" creationId="{A4C1154B-162F-0991-56C4-5E4A38B650E5}"/>
          </ac:spMkLst>
        </pc:spChg>
      </pc:sldChg>
      <pc:sldChg chg="addSp modSp mod">
        <pc:chgData name="Wick, Felix" userId="85efb633-acf6-425d-a271-4f136bfa2fb0" providerId="ADAL" clId="{DACC29C2-A778-45C7-8543-4D646C639406}" dt="2025-03-11T07:24:21.690" v="13031" actId="20577"/>
        <pc:sldMkLst>
          <pc:docMk/>
          <pc:sldMk cId="2216886540" sldId="701"/>
        </pc:sldMkLst>
        <pc:spChg chg="mod">
          <ac:chgData name="Wick, Felix" userId="85efb633-acf6-425d-a271-4f136bfa2fb0" providerId="ADAL" clId="{DACC29C2-A778-45C7-8543-4D646C639406}" dt="2025-03-11T07:24:05.791" v="13000" actId="20577"/>
          <ac:spMkLst>
            <pc:docMk/>
            <pc:sldMk cId="2216886540" sldId="701"/>
            <ac:spMk id="2" creationId="{F6F36378-B0E8-0A6A-B222-A7BCF6313A9E}"/>
          </ac:spMkLst>
        </pc:spChg>
        <pc:spChg chg="mod">
          <ac:chgData name="Wick, Felix" userId="85efb633-acf6-425d-a271-4f136bfa2fb0" providerId="ADAL" clId="{DACC29C2-A778-45C7-8543-4D646C639406}" dt="2025-03-11T07:24:21.690" v="13031" actId="20577"/>
          <ac:spMkLst>
            <pc:docMk/>
            <pc:sldMk cId="2216886540" sldId="701"/>
            <ac:spMk id="3" creationId="{FB64026C-6524-7C3F-3776-92D2088973C0}"/>
          </ac:spMkLst>
        </pc:spChg>
        <pc:spChg chg="add mod">
          <ac:chgData name="Wick, Felix" userId="85efb633-acf6-425d-a271-4f136bfa2fb0" providerId="ADAL" clId="{DACC29C2-A778-45C7-8543-4D646C639406}" dt="2025-03-03T22:44:25.952" v="8601" actId="5793"/>
          <ac:spMkLst>
            <pc:docMk/>
            <pc:sldMk cId="2216886540" sldId="701"/>
            <ac:spMk id="5" creationId="{958EAC5D-631B-BA7D-C855-C118147FD865}"/>
          </ac:spMkLst>
        </pc:spChg>
        <pc:cxnChg chg="add">
          <ac:chgData name="Wick, Felix" userId="85efb633-acf6-425d-a271-4f136bfa2fb0" providerId="ADAL" clId="{DACC29C2-A778-45C7-8543-4D646C639406}" dt="2025-03-03T22:40:04.443" v="8504" actId="11529"/>
          <ac:cxnSpMkLst>
            <pc:docMk/>
            <pc:sldMk cId="2216886540" sldId="701"/>
            <ac:cxnSpMk id="7" creationId="{33DB61C5-AEC3-8483-6A04-DA5478770F33}"/>
          </ac:cxnSpMkLst>
        </pc:cxnChg>
      </pc:sldChg>
      <pc:sldChg chg="addSp modSp mod">
        <pc:chgData name="Wick, Felix" userId="85efb633-acf6-425d-a271-4f136bfa2fb0" providerId="ADAL" clId="{DACC29C2-A778-45C7-8543-4D646C639406}" dt="2025-03-14T20:36:45.579" v="21613" actId="20577"/>
        <pc:sldMkLst>
          <pc:docMk/>
          <pc:sldMk cId="3289510705" sldId="702"/>
        </pc:sldMkLst>
        <pc:spChg chg="mod">
          <ac:chgData name="Wick, Felix" userId="85efb633-acf6-425d-a271-4f136bfa2fb0" providerId="ADAL" clId="{DACC29C2-A778-45C7-8543-4D646C639406}" dt="2025-03-11T13:19:28.235" v="15273" actId="20577"/>
          <ac:spMkLst>
            <pc:docMk/>
            <pc:sldMk cId="3289510705" sldId="702"/>
            <ac:spMk id="2" creationId="{34EBBB3A-DCB1-2615-9422-36886541982C}"/>
          </ac:spMkLst>
        </pc:spChg>
        <pc:spChg chg="mod">
          <ac:chgData name="Wick, Felix" userId="85efb633-acf6-425d-a271-4f136bfa2fb0" providerId="ADAL" clId="{DACC29C2-A778-45C7-8543-4D646C639406}" dt="2025-03-14T20:36:45.579" v="21613" actId="20577"/>
          <ac:spMkLst>
            <pc:docMk/>
            <pc:sldMk cId="3289510705" sldId="702"/>
            <ac:spMk id="3" creationId="{208ADB79-8970-5316-EAF4-3D55E9F0F19A}"/>
          </ac:spMkLst>
        </pc:spChg>
        <pc:spChg chg="add mod">
          <ac:chgData name="Wick, Felix" userId="85efb633-acf6-425d-a271-4f136bfa2fb0" providerId="ADAL" clId="{DACC29C2-A778-45C7-8543-4D646C639406}" dt="2025-03-11T22:27:36.850" v="17481" actId="1076"/>
          <ac:spMkLst>
            <pc:docMk/>
            <pc:sldMk cId="3289510705" sldId="702"/>
            <ac:spMk id="11" creationId="{B608CB48-7DC8-E5DE-2B1C-FFC8415110A1}"/>
          </ac:spMkLst>
        </pc:spChg>
        <pc:spChg chg="add mod">
          <ac:chgData name="Wick, Felix" userId="85efb633-acf6-425d-a271-4f136bfa2fb0" providerId="ADAL" clId="{DACC29C2-A778-45C7-8543-4D646C639406}" dt="2025-03-11T22:31:29.996" v="17561" actId="1076"/>
          <ac:spMkLst>
            <pc:docMk/>
            <pc:sldMk cId="3289510705" sldId="702"/>
            <ac:spMk id="12" creationId="{C269F4AA-E0AB-42BB-442C-F48675ADE684}"/>
          </ac:spMkLst>
        </pc:spChg>
        <pc:picChg chg="add mod">
          <ac:chgData name="Wick, Felix" userId="85efb633-acf6-425d-a271-4f136bfa2fb0" providerId="ADAL" clId="{DACC29C2-A778-45C7-8543-4D646C639406}" dt="2025-03-11T22:20:58.039" v="17394" actId="1076"/>
          <ac:picMkLst>
            <pc:docMk/>
            <pc:sldMk cId="3289510705" sldId="702"/>
            <ac:picMk id="5" creationId="{027159FC-CE30-6324-7380-EFADE2A01EC4}"/>
          </ac:picMkLst>
        </pc:picChg>
        <pc:picChg chg="add mod">
          <ac:chgData name="Wick, Felix" userId="85efb633-acf6-425d-a271-4f136bfa2fb0" providerId="ADAL" clId="{DACC29C2-A778-45C7-8543-4D646C639406}" dt="2025-03-11T22:20:46.101" v="17392" actId="1076"/>
          <ac:picMkLst>
            <pc:docMk/>
            <pc:sldMk cId="3289510705" sldId="702"/>
            <ac:picMk id="8" creationId="{0B5E3505-9A4C-CE9F-3121-5CFA439BCC34}"/>
          </ac:picMkLst>
        </pc:picChg>
        <pc:picChg chg="add mod">
          <ac:chgData name="Wick, Felix" userId="85efb633-acf6-425d-a271-4f136bfa2fb0" providerId="ADAL" clId="{DACC29C2-A778-45C7-8543-4D646C639406}" dt="2025-03-11T22:25:59.581" v="17446" actId="1076"/>
          <ac:picMkLst>
            <pc:docMk/>
            <pc:sldMk cId="3289510705" sldId="702"/>
            <ac:picMk id="10" creationId="{F6E39D39-3725-E61F-BE80-5F93CB489E45}"/>
          </ac:picMkLst>
        </pc:picChg>
      </pc:sldChg>
      <pc:sldChg chg="del">
        <pc:chgData name="Wick, Felix" userId="85efb633-acf6-425d-a271-4f136bfa2fb0" providerId="ADAL" clId="{DACC29C2-A778-45C7-8543-4D646C639406}" dt="2025-03-11T07:41:56.197" v="13167" actId="47"/>
        <pc:sldMkLst>
          <pc:docMk/>
          <pc:sldMk cId="2464825602" sldId="703"/>
        </pc:sldMkLst>
      </pc:sldChg>
      <pc:sldChg chg="addSp delSp modSp mod modClrScheme chgLayout">
        <pc:chgData name="Wick, Felix" userId="85efb633-acf6-425d-a271-4f136bfa2fb0" providerId="ADAL" clId="{DACC29C2-A778-45C7-8543-4D646C639406}" dt="2025-03-09T22:08:54.216" v="12052" actId="11529"/>
        <pc:sldMkLst>
          <pc:docMk/>
          <pc:sldMk cId="454529464" sldId="704"/>
        </pc:sldMkLst>
        <pc:spChg chg="mod ord">
          <ac:chgData name="Wick, Felix" userId="85efb633-acf6-425d-a271-4f136bfa2fb0" providerId="ADAL" clId="{DACC29C2-A778-45C7-8543-4D646C639406}" dt="2025-03-09T22:00:19.989" v="11903" actId="700"/>
          <ac:spMkLst>
            <pc:docMk/>
            <pc:sldMk cId="454529464" sldId="704"/>
            <ac:spMk id="4" creationId="{B22F4314-ADE6-4850-AD9C-A97E3BB61239}"/>
          </ac:spMkLst>
        </pc:spChg>
        <pc:spChg chg="add mod ord">
          <ac:chgData name="Wick, Felix" userId="85efb633-acf6-425d-a271-4f136bfa2fb0" providerId="ADAL" clId="{DACC29C2-A778-45C7-8543-4D646C639406}" dt="2025-03-09T22:05:52.928" v="12029" actId="20577"/>
          <ac:spMkLst>
            <pc:docMk/>
            <pc:sldMk cId="454529464" sldId="704"/>
            <ac:spMk id="5" creationId="{6EE8D4DB-3F39-79FD-DD1F-87AC1D9FA82C}"/>
          </ac:spMkLst>
        </pc:spChg>
        <pc:spChg chg="add mod">
          <ac:chgData name="Wick, Felix" userId="85efb633-acf6-425d-a271-4f136bfa2fb0" providerId="ADAL" clId="{DACC29C2-A778-45C7-8543-4D646C639406}" dt="2025-03-09T22:08:48.485" v="12051" actId="1076"/>
          <ac:spMkLst>
            <pc:docMk/>
            <pc:sldMk cId="454529464" sldId="704"/>
            <ac:spMk id="6" creationId="{CA3567F9-DDCA-3349-980F-F9F466E27B4F}"/>
          </ac:spMkLst>
        </pc:spChg>
        <pc:spChg chg="mod">
          <ac:chgData name="Wick, Felix" userId="85efb633-acf6-425d-a271-4f136bfa2fb0" providerId="ADAL" clId="{DACC29C2-A778-45C7-8543-4D646C639406}" dt="2025-03-09T22:01:25.857" v="11948" actId="1076"/>
          <ac:spMkLst>
            <pc:docMk/>
            <pc:sldMk cId="454529464" sldId="704"/>
            <ac:spMk id="9" creationId="{387EF6F9-539B-18EB-98A0-5324F809E7C5}"/>
          </ac:spMkLst>
        </pc:spChg>
        <pc:spChg chg="mod ord">
          <ac:chgData name="Wick, Felix" userId="85efb633-acf6-425d-a271-4f136bfa2fb0" providerId="ADAL" clId="{DACC29C2-A778-45C7-8543-4D646C639406}" dt="2025-03-09T22:00:19.989" v="11903" actId="700"/>
          <ac:spMkLst>
            <pc:docMk/>
            <pc:sldMk cId="454529464" sldId="704"/>
            <ac:spMk id="10" creationId="{6B4D05B4-9298-166A-C0E9-0495CD38A12F}"/>
          </ac:spMkLst>
        </pc:spChg>
        <pc:picChg chg="mod">
          <ac:chgData name="Wick, Felix" userId="85efb633-acf6-425d-a271-4f136bfa2fb0" providerId="ADAL" clId="{DACC29C2-A778-45C7-8543-4D646C639406}" dt="2025-03-09T22:01:23.648" v="11947" actId="1076"/>
          <ac:picMkLst>
            <pc:docMk/>
            <pc:sldMk cId="454529464" sldId="704"/>
            <ac:picMk id="8" creationId="{4972010E-70A5-006D-066A-0A9627C73FF7}"/>
          </ac:picMkLst>
        </pc:picChg>
        <pc:cxnChg chg="add">
          <ac:chgData name="Wick, Felix" userId="85efb633-acf6-425d-a271-4f136bfa2fb0" providerId="ADAL" clId="{DACC29C2-A778-45C7-8543-4D646C639406}" dt="2025-03-09T22:08:54.216" v="12052" actId="11529"/>
          <ac:cxnSpMkLst>
            <pc:docMk/>
            <pc:sldMk cId="454529464" sldId="704"/>
            <ac:cxnSpMk id="11" creationId="{216D218A-5E74-F5B0-455F-ABBFD024D784}"/>
          </ac:cxnSpMkLst>
        </pc:cxnChg>
      </pc:sldChg>
      <pc:sldChg chg="modSp mod">
        <pc:chgData name="Wick, Felix" userId="85efb633-acf6-425d-a271-4f136bfa2fb0" providerId="ADAL" clId="{DACC29C2-A778-45C7-8543-4D646C639406}" dt="2025-03-03T22:22:37.295" v="8270" actId="1076"/>
        <pc:sldMkLst>
          <pc:docMk/>
          <pc:sldMk cId="1391828573" sldId="720"/>
        </pc:sldMkLst>
        <pc:spChg chg="mod">
          <ac:chgData name="Wick, Felix" userId="85efb633-acf6-425d-a271-4f136bfa2fb0" providerId="ADAL" clId="{DACC29C2-A778-45C7-8543-4D646C639406}" dt="2025-03-03T22:22:37.295" v="8270" actId="1076"/>
          <ac:spMkLst>
            <pc:docMk/>
            <pc:sldMk cId="1391828573" sldId="720"/>
            <ac:spMk id="8" creationId="{38CF96E7-6D06-ED32-E110-4F1266FFBAFA}"/>
          </ac:spMkLst>
        </pc:spChg>
      </pc:sldChg>
      <pc:sldChg chg="del">
        <pc:chgData name="Wick, Felix" userId="85efb633-acf6-425d-a271-4f136bfa2fb0" providerId="ADAL" clId="{DACC29C2-A778-45C7-8543-4D646C639406}" dt="2025-03-03T22:37:12.298" v="8432" actId="47"/>
        <pc:sldMkLst>
          <pc:docMk/>
          <pc:sldMk cId="2659463880" sldId="724"/>
        </pc:sldMkLst>
      </pc:sldChg>
      <pc:sldChg chg="ord">
        <pc:chgData name="Wick, Felix" userId="85efb633-acf6-425d-a271-4f136bfa2fb0" providerId="ADAL" clId="{DACC29C2-A778-45C7-8543-4D646C639406}" dt="2025-03-02T22:57:36.300" v="6715"/>
        <pc:sldMkLst>
          <pc:docMk/>
          <pc:sldMk cId="1958085833" sldId="725"/>
        </pc:sldMkLst>
      </pc:sldChg>
      <pc:sldChg chg="modSp mod">
        <pc:chgData name="Wick, Felix" userId="85efb633-acf6-425d-a271-4f136bfa2fb0" providerId="ADAL" clId="{DACC29C2-A778-45C7-8543-4D646C639406}" dt="2025-03-11T18:46:13.747" v="15526" actId="113"/>
        <pc:sldMkLst>
          <pc:docMk/>
          <pc:sldMk cId="3003016299" sldId="726"/>
        </pc:sldMkLst>
        <pc:spChg chg="mod">
          <ac:chgData name="Wick, Felix" userId="85efb633-acf6-425d-a271-4f136bfa2fb0" providerId="ADAL" clId="{DACC29C2-A778-45C7-8543-4D646C639406}" dt="2025-03-04T21:16:25.686" v="10843" actId="20577"/>
          <ac:spMkLst>
            <pc:docMk/>
            <pc:sldMk cId="3003016299" sldId="726"/>
            <ac:spMk id="2" creationId="{1CB11FAF-B273-FCEA-27E6-8902947A3120}"/>
          </ac:spMkLst>
        </pc:spChg>
        <pc:spChg chg="mod">
          <ac:chgData name="Wick, Felix" userId="85efb633-acf6-425d-a271-4f136bfa2fb0" providerId="ADAL" clId="{DACC29C2-A778-45C7-8543-4D646C639406}" dt="2025-03-11T18:46:13.747" v="15526" actId="113"/>
          <ac:spMkLst>
            <pc:docMk/>
            <pc:sldMk cId="3003016299" sldId="726"/>
            <ac:spMk id="3" creationId="{E5D56B12-BEFF-3151-AEC6-083D87CD26A5}"/>
          </ac:spMkLst>
        </pc:spChg>
      </pc:sldChg>
      <pc:sldChg chg="addSp delSp modSp mod ord">
        <pc:chgData name="Wick, Felix" userId="85efb633-acf6-425d-a271-4f136bfa2fb0" providerId="ADAL" clId="{DACC29C2-A778-45C7-8543-4D646C639406}" dt="2025-03-04T21:08:14.468" v="10725" actId="14100"/>
        <pc:sldMkLst>
          <pc:docMk/>
          <pc:sldMk cId="4273005002" sldId="727"/>
        </pc:sldMkLst>
        <pc:spChg chg="mod">
          <ac:chgData name="Wick, Felix" userId="85efb633-acf6-425d-a271-4f136bfa2fb0" providerId="ADAL" clId="{DACC29C2-A778-45C7-8543-4D646C639406}" dt="2025-03-04T21:08:14.468" v="10725" actId="14100"/>
          <ac:spMkLst>
            <pc:docMk/>
            <pc:sldMk cId="4273005002" sldId="727"/>
            <ac:spMk id="3" creationId="{BF6EB8ED-96CD-D9B3-F505-03D7C778DF4B}"/>
          </ac:spMkLst>
        </pc:spChg>
        <pc:picChg chg="add mod">
          <ac:chgData name="Wick, Felix" userId="85efb633-acf6-425d-a271-4f136bfa2fb0" providerId="ADAL" clId="{DACC29C2-A778-45C7-8543-4D646C639406}" dt="2025-03-04T21:04:15.624" v="10554" actId="1076"/>
          <ac:picMkLst>
            <pc:docMk/>
            <pc:sldMk cId="4273005002" sldId="727"/>
            <ac:picMk id="1026" creationId="{96827CBB-9F64-412F-F509-4567D50F4EFA}"/>
          </ac:picMkLst>
        </pc:picChg>
      </pc:sldChg>
      <pc:sldChg chg="modSp mod ord">
        <pc:chgData name="Wick, Felix" userId="85efb633-acf6-425d-a271-4f136bfa2fb0" providerId="ADAL" clId="{DACC29C2-A778-45C7-8543-4D646C639406}" dt="2025-03-09T21:35:01.885" v="11502" actId="20577"/>
        <pc:sldMkLst>
          <pc:docMk/>
          <pc:sldMk cId="1082676721" sldId="728"/>
        </pc:sldMkLst>
        <pc:spChg chg="mod">
          <ac:chgData name="Wick, Felix" userId="85efb633-acf6-425d-a271-4f136bfa2fb0" providerId="ADAL" clId="{DACC29C2-A778-45C7-8543-4D646C639406}" dt="2025-03-09T21:34:16.149" v="11485" actId="20577"/>
          <ac:spMkLst>
            <pc:docMk/>
            <pc:sldMk cId="1082676721" sldId="728"/>
            <ac:spMk id="3" creationId="{F75ABC85-DF3F-7EB0-7697-6B1A4A2D002E}"/>
          </ac:spMkLst>
        </pc:spChg>
        <pc:spChg chg="mod">
          <ac:chgData name="Wick, Felix" userId="85efb633-acf6-425d-a271-4f136bfa2fb0" providerId="ADAL" clId="{DACC29C2-A778-45C7-8543-4D646C639406}" dt="2025-03-09T21:34:37.815" v="11489" actId="20577"/>
          <ac:spMkLst>
            <pc:docMk/>
            <pc:sldMk cId="1082676721" sldId="728"/>
            <ac:spMk id="8" creationId="{30ACB6C1-6BF1-4D80-F5B8-6F8377D7EE49}"/>
          </ac:spMkLst>
        </pc:spChg>
        <pc:spChg chg="mod">
          <ac:chgData name="Wick, Felix" userId="85efb633-acf6-425d-a271-4f136bfa2fb0" providerId="ADAL" clId="{DACC29C2-A778-45C7-8543-4D646C639406}" dt="2025-03-09T21:34:50.666" v="11495" actId="20577"/>
          <ac:spMkLst>
            <pc:docMk/>
            <pc:sldMk cId="1082676721" sldId="728"/>
            <ac:spMk id="9" creationId="{472DDF58-76FE-ED33-9C20-7078B57AA45E}"/>
          </ac:spMkLst>
        </pc:spChg>
        <pc:spChg chg="mod">
          <ac:chgData name="Wick, Felix" userId="85efb633-acf6-425d-a271-4f136bfa2fb0" providerId="ADAL" clId="{DACC29C2-A778-45C7-8543-4D646C639406}" dt="2025-03-09T21:35:01.885" v="11502" actId="20577"/>
          <ac:spMkLst>
            <pc:docMk/>
            <pc:sldMk cId="1082676721" sldId="728"/>
            <ac:spMk id="10" creationId="{6B838B4C-5329-FF18-6624-9C0F9C7EB22E}"/>
          </ac:spMkLst>
        </pc:spChg>
      </pc:sldChg>
      <pc:sldChg chg="addSp delSp modSp del mod ord modClrScheme chgLayout">
        <pc:chgData name="Wick, Felix" userId="85efb633-acf6-425d-a271-4f136bfa2fb0" providerId="ADAL" clId="{DACC29C2-A778-45C7-8543-4D646C639406}" dt="2025-03-11T07:17:01.399" v="12990" actId="2696"/>
        <pc:sldMkLst>
          <pc:docMk/>
          <pc:sldMk cId="350918924" sldId="729"/>
        </pc:sldMkLst>
      </pc:sldChg>
      <pc:sldChg chg="addSp delSp modSp mod">
        <pc:chgData name="Wick, Felix" userId="85efb633-acf6-425d-a271-4f136bfa2fb0" providerId="ADAL" clId="{DACC29C2-A778-45C7-8543-4D646C639406}" dt="2025-03-10T08:08:34.989" v="12376" actId="20577"/>
        <pc:sldMkLst>
          <pc:docMk/>
          <pc:sldMk cId="1550600002" sldId="730"/>
        </pc:sldMkLst>
        <pc:spChg chg="mod">
          <ac:chgData name="Wick, Felix" userId="85efb633-acf6-425d-a271-4f136bfa2fb0" providerId="ADAL" clId="{DACC29C2-A778-45C7-8543-4D646C639406}" dt="2025-03-09T22:09:27.100" v="12071" actId="20577"/>
          <ac:spMkLst>
            <pc:docMk/>
            <pc:sldMk cId="1550600002" sldId="730"/>
            <ac:spMk id="2" creationId="{E6C4586D-EB7F-7263-766A-CBE5A3DE7AB3}"/>
          </ac:spMkLst>
        </pc:spChg>
        <pc:spChg chg="mod">
          <ac:chgData name="Wick, Felix" userId="85efb633-acf6-425d-a271-4f136bfa2fb0" providerId="ADAL" clId="{DACC29C2-A778-45C7-8543-4D646C639406}" dt="2025-03-10T08:08:00.083" v="12359" actId="14100"/>
          <ac:spMkLst>
            <pc:docMk/>
            <pc:sldMk cId="1550600002" sldId="730"/>
            <ac:spMk id="3" creationId="{E8D29B6C-3845-ED67-942C-D97BF2882A88}"/>
          </ac:spMkLst>
        </pc:spChg>
        <pc:spChg chg="mod">
          <ac:chgData name="Wick, Felix" userId="85efb633-acf6-425d-a271-4f136bfa2fb0" providerId="ADAL" clId="{DACC29C2-A778-45C7-8543-4D646C639406}" dt="2025-03-09T22:16:15.091" v="12253" actId="1035"/>
          <ac:spMkLst>
            <pc:docMk/>
            <pc:sldMk cId="1550600002" sldId="730"/>
            <ac:spMk id="6" creationId="{2222AC18-0B89-89CE-FFDA-5E8F679B3C7F}"/>
          </ac:spMkLst>
        </pc:spChg>
        <pc:spChg chg="add mod">
          <ac:chgData name="Wick, Felix" userId="85efb633-acf6-425d-a271-4f136bfa2fb0" providerId="ADAL" clId="{DACC29C2-A778-45C7-8543-4D646C639406}" dt="2025-03-09T22:13:10.931" v="12147" actId="164"/>
          <ac:spMkLst>
            <pc:docMk/>
            <pc:sldMk cId="1550600002" sldId="730"/>
            <ac:spMk id="7" creationId="{0F617354-B5A3-231D-AE6A-0671031710F4}"/>
          </ac:spMkLst>
        </pc:spChg>
        <pc:spChg chg="mod">
          <ac:chgData name="Wick, Felix" userId="85efb633-acf6-425d-a271-4f136bfa2fb0" providerId="ADAL" clId="{DACC29C2-A778-45C7-8543-4D646C639406}" dt="2025-03-09T22:15:54.467" v="12239" actId="14100"/>
          <ac:spMkLst>
            <pc:docMk/>
            <pc:sldMk cId="1550600002" sldId="730"/>
            <ac:spMk id="8" creationId="{419B78D3-CBF8-F687-72F9-4290EEDCFF38}"/>
          </ac:spMkLst>
        </pc:spChg>
        <pc:spChg chg="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0" creationId="{A11BF17D-E387-B233-454F-7D655F0D8775}"/>
          </ac:spMkLst>
        </pc:spChg>
        <pc:spChg chg="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1" creationId="{D3689710-F531-3C07-60C9-AD1F049EB334}"/>
          </ac:spMkLst>
        </pc:spChg>
        <pc:spChg chg="add 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4" creationId="{F8010524-9F99-0CDE-670E-6CEF273F1710}"/>
          </ac:spMkLst>
        </pc:spChg>
        <pc:spChg chg="add 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5" creationId="{5317681D-A686-76D6-D0DB-0364F5F21BA9}"/>
          </ac:spMkLst>
        </pc:spChg>
        <pc:spChg chg="mod">
          <ac:chgData name="Wick, Felix" userId="85efb633-acf6-425d-a271-4f136bfa2fb0" providerId="ADAL" clId="{DACC29C2-A778-45C7-8543-4D646C639406}" dt="2025-03-09T22:12:37.109" v="12143" actId="1035"/>
          <ac:spMkLst>
            <pc:docMk/>
            <pc:sldMk cId="1550600002" sldId="730"/>
            <ac:spMk id="17" creationId="{B9CF672E-76EC-B58A-0B59-606C11EE824C}"/>
          </ac:spMkLst>
        </pc:spChg>
        <pc:spChg chg="add mod">
          <ac:chgData name="Wick, Felix" userId="85efb633-acf6-425d-a271-4f136bfa2fb0" providerId="ADAL" clId="{DACC29C2-A778-45C7-8543-4D646C639406}" dt="2025-03-10T08:08:18.826" v="12372" actId="20577"/>
          <ac:spMkLst>
            <pc:docMk/>
            <pc:sldMk cId="1550600002" sldId="730"/>
            <ac:spMk id="18" creationId="{B1144306-01B2-25B9-3165-0125A96A488F}"/>
          </ac:spMkLst>
        </pc:spChg>
        <pc:spChg chg="add mod">
          <ac:chgData name="Wick, Felix" userId="85efb633-acf6-425d-a271-4f136bfa2fb0" providerId="ADAL" clId="{DACC29C2-A778-45C7-8543-4D646C639406}" dt="2025-03-10T08:08:34.989" v="12376" actId="20577"/>
          <ac:spMkLst>
            <pc:docMk/>
            <pc:sldMk cId="1550600002" sldId="730"/>
            <ac:spMk id="19" creationId="{84BDFB20-13EF-3202-BE90-F788C3D6BDF7}"/>
          </ac:spMkLst>
        </pc:spChg>
        <pc:grpChg chg="add mod ord">
          <ac:chgData name="Wick, Felix" userId="85efb633-acf6-425d-a271-4f136bfa2fb0" providerId="ADAL" clId="{DACC29C2-A778-45C7-8543-4D646C639406}" dt="2025-03-10T08:07:33.823" v="12347" actId="164"/>
          <ac:grpSpMkLst>
            <pc:docMk/>
            <pc:sldMk cId="1550600002" sldId="730"/>
            <ac:grpSpMk id="13" creationId="{DA45153B-C9AE-18F5-C252-DFA99B7FF2BF}"/>
          </ac:grpSpMkLst>
        </pc:grpChg>
        <pc:grpChg chg="add mod">
          <ac:chgData name="Wick, Felix" userId="85efb633-acf6-425d-a271-4f136bfa2fb0" providerId="ADAL" clId="{DACC29C2-A778-45C7-8543-4D646C639406}" dt="2025-03-10T08:07:33.823" v="12347" actId="164"/>
          <ac:grpSpMkLst>
            <pc:docMk/>
            <pc:sldMk cId="1550600002" sldId="730"/>
            <ac:grpSpMk id="16" creationId="{9821C245-8B7A-B0A9-6105-AA8EED453539}"/>
          </ac:grpSpMkLst>
        </pc:grpChg>
        <pc:picChg chg="mod">
          <ac:chgData name="Wick, Felix" userId="85efb633-acf6-425d-a271-4f136bfa2fb0" providerId="ADAL" clId="{DACC29C2-A778-45C7-8543-4D646C639406}" dt="2025-03-09T22:13:10.931" v="12147" actId="164"/>
          <ac:picMkLst>
            <pc:docMk/>
            <pc:sldMk cId="1550600002" sldId="730"/>
            <ac:picMk id="5" creationId="{2697BBDA-6FA5-8A3C-9371-587769A4D03C}"/>
          </ac:picMkLst>
        </pc:picChg>
        <pc:picChg chg="add del mod">
          <ac:chgData name="Wick, Felix" userId="85efb633-acf6-425d-a271-4f136bfa2fb0" providerId="ADAL" clId="{DACC29C2-A778-45C7-8543-4D646C639406}" dt="2025-03-09T22:16:01.072" v="12246" actId="1035"/>
          <ac:picMkLst>
            <pc:docMk/>
            <pc:sldMk cId="1550600002" sldId="730"/>
            <ac:picMk id="9" creationId="{51F50268-A15F-D0F0-41AB-6389A876C723}"/>
          </ac:picMkLst>
        </pc:picChg>
        <pc:cxnChg chg="mod">
          <ac:chgData name="Wick, Felix" userId="85efb633-acf6-425d-a271-4f136bfa2fb0" providerId="ADAL" clId="{DACC29C2-A778-45C7-8543-4D646C639406}" dt="2025-03-09T22:16:15.091" v="12253" actId="1035"/>
          <ac:cxnSpMkLst>
            <pc:docMk/>
            <pc:sldMk cId="1550600002" sldId="730"/>
            <ac:cxnSpMk id="12" creationId="{1C76444F-13E4-B685-EFA2-A7394A2F87E5}"/>
          </ac:cxnSpMkLst>
        </pc:cxnChg>
      </pc:sldChg>
      <pc:sldChg chg="ord">
        <pc:chgData name="Wick, Felix" userId="85efb633-acf6-425d-a271-4f136bfa2fb0" providerId="ADAL" clId="{DACC29C2-A778-45C7-8543-4D646C639406}" dt="2025-03-09T21:55:54.060" v="11893"/>
        <pc:sldMkLst>
          <pc:docMk/>
          <pc:sldMk cId="3955725931" sldId="731"/>
        </pc:sldMkLst>
      </pc:sldChg>
      <pc:sldChg chg="addSp delSp modSp mod ord modClrScheme chgLayout">
        <pc:chgData name="Wick, Felix" userId="85efb633-acf6-425d-a271-4f136bfa2fb0" providerId="ADAL" clId="{DACC29C2-A778-45C7-8543-4D646C639406}" dt="2025-03-11T07:28:50.212" v="13129"/>
        <pc:sldMkLst>
          <pc:docMk/>
          <pc:sldMk cId="206570269" sldId="732"/>
        </pc:sldMkLst>
        <pc:spChg chg="mod ord">
          <ac:chgData name="Wick, Felix" userId="85efb633-acf6-425d-a271-4f136bfa2fb0" providerId="ADAL" clId="{DACC29C2-A778-45C7-8543-4D646C639406}" dt="2025-03-11T07:28:30.760" v="13125" actId="700"/>
          <ac:spMkLst>
            <pc:docMk/>
            <pc:sldMk cId="206570269" sldId="732"/>
            <ac:spMk id="3" creationId="{2341B5E2-73B2-8A91-D6BF-A7BA4E2CBD4F}"/>
          </ac:spMkLst>
        </pc:spChg>
        <pc:spChg chg="mod ord">
          <ac:chgData name="Wick, Felix" userId="85efb633-acf6-425d-a271-4f136bfa2fb0" providerId="ADAL" clId="{DACC29C2-A778-45C7-8543-4D646C639406}" dt="2025-03-11T07:28:30.760" v="13125" actId="700"/>
          <ac:spMkLst>
            <pc:docMk/>
            <pc:sldMk cId="206570269" sldId="732"/>
            <ac:spMk id="4" creationId="{7139FEDB-B418-47C7-0DCB-A264A93325BF}"/>
          </ac:spMkLst>
        </pc:spChg>
        <pc:picChg chg="mod">
          <ac:chgData name="Wick, Felix" userId="85efb633-acf6-425d-a271-4f136bfa2fb0" providerId="ADAL" clId="{DACC29C2-A778-45C7-8543-4D646C639406}" dt="2025-03-11T07:28:47.018" v="13127" actId="1076"/>
          <ac:picMkLst>
            <pc:docMk/>
            <pc:sldMk cId="206570269" sldId="732"/>
            <ac:picMk id="6" creationId="{8B1D838B-2892-09AA-C40B-4AABBF4BCE34}"/>
          </ac:picMkLst>
        </pc:picChg>
      </pc:sldChg>
      <pc:sldChg chg="delSp modSp del mod">
        <pc:chgData name="Wick, Felix" userId="85efb633-acf6-425d-a271-4f136bfa2fb0" providerId="ADAL" clId="{DACC29C2-A778-45C7-8543-4D646C639406}" dt="2025-03-11T07:17:01.399" v="12990" actId="2696"/>
        <pc:sldMkLst>
          <pc:docMk/>
          <pc:sldMk cId="4191921655" sldId="733"/>
        </pc:sldMkLst>
      </pc:sldChg>
      <pc:sldChg chg="modSp del mod">
        <pc:chgData name="Wick, Felix" userId="85efb633-acf6-425d-a271-4f136bfa2fb0" providerId="ADAL" clId="{DACC29C2-A778-45C7-8543-4D646C639406}" dt="2025-03-12T06:35:08.021" v="18070" actId="47"/>
        <pc:sldMkLst>
          <pc:docMk/>
          <pc:sldMk cId="1851865121" sldId="735"/>
        </pc:sldMkLst>
      </pc:sldChg>
      <pc:sldChg chg="addSp modSp mod modClrScheme chgLayout">
        <pc:chgData name="Wick, Felix" userId="85efb633-acf6-425d-a271-4f136bfa2fb0" providerId="ADAL" clId="{DACC29C2-A778-45C7-8543-4D646C639406}" dt="2025-03-13T10:00:37.519" v="20079" actId="20577"/>
        <pc:sldMkLst>
          <pc:docMk/>
          <pc:sldMk cId="880903615" sldId="736"/>
        </pc:sldMkLst>
        <pc:spChg chg="mod ord">
          <ac:chgData name="Wick, Felix" userId="85efb633-acf6-425d-a271-4f136bfa2fb0" providerId="ADAL" clId="{DACC29C2-A778-45C7-8543-4D646C639406}" dt="2025-03-11T22:36:52.585" v="17645" actId="700"/>
          <ac:spMkLst>
            <pc:docMk/>
            <pc:sldMk cId="880903615" sldId="736"/>
            <ac:spMk id="2" creationId="{E455EA56-7CB1-7041-F3BA-0AEA9E42E1D7}"/>
          </ac:spMkLst>
        </pc:spChg>
        <pc:spChg chg="add mod ord">
          <ac:chgData name="Wick, Felix" userId="85efb633-acf6-425d-a271-4f136bfa2fb0" providerId="ADAL" clId="{DACC29C2-A778-45C7-8543-4D646C639406}" dt="2025-03-13T10:00:37.519" v="20079" actId="20577"/>
          <ac:spMkLst>
            <pc:docMk/>
            <pc:sldMk cId="880903615" sldId="736"/>
            <ac:spMk id="3" creationId="{FF7F4B16-9855-AFD2-D174-7FE315330462}"/>
          </ac:spMkLst>
        </pc:spChg>
        <pc:spChg chg="mod ord">
          <ac:chgData name="Wick, Felix" userId="85efb633-acf6-425d-a271-4f136bfa2fb0" providerId="ADAL" clId="{DACC29C2-A778-45C7-8543-4D646C639406}" dt="2025-03-11T22:36:52.585" v="17645" actId="700"/>
          <ac:spMkLst>
            <pc:docMk/>
            <pc:sldMk cId="880903615" sldId="736"/>
            <ac:spMk id="4" creationId="{028E18EF-EC53-ACA5-61E8-A955218138B3}"/>
          </ac:spMkLst>
        </pc:spChg>
        <pc:spChg chg="mod">
          <ac:chgData name="Wick, Felix" userId="85efb633-acf6-425d-a271-4f136bfa2fb0" providerId="ADAL" clId="{DACC29C2-A778-45C7-8543-4D646C639406}" dt="2025-03-11T22:36:48.969" v="17644" actId="1076"/>
          <ac:spMkLst>
            <pc:docMk/>
            <pc:sldMk cId="880903615" sldId="736"/>
            <ac:spMk id="6" creationId="{2FEDA80F-387A-F82C-BB62-44CC7DCEF2FD}"/>
          </ac:spMkLst>
        </pc:spChg>
        <pc:spChg chg="add mod">
          <ac:chgData name="Wick, Felix" userId="85efb633-acf6-425d-a271-4f136bfa2fb0" providerId="ADAL" clId="{DACC29C2-A778-45C7-8543-4D646C639406}" dt="2025-03-12T06:44:05.215" v="18424" actId="1076"/>
          <ac:spMkLst>
            <pc:docMk/>
            <pc:sldMk cId="880903615" sldId="736"/>
            <ac:spMk id="7" creationId="{8E527FE3-CED6-2943-D4A9-D8312B6F38C1}"/>
          </ac:spMkLst>
        </pc:spChg>
        <pc:picChg chg="mod">
          <ac:chgData name="Wick, Felix" userId="85efb633-acf6-425d-a271-4f136bfa2fb0" providerId="ADAL" clId="{DACC29C2-A778-45C7-8543-4D646C639406}" dt="2025-03-12T06:51:31.865" v="18738" actId="1076"/>
          <ac:picMkLst>
            <pc:docMk/>
            <pc:sldMk cId="880903615" sldId="736"/>
            <ac:picMk id="5" creationId="{41955F9F-8537-8F49-68AF-A52D399B0B1D}"/>
          </ac:picMkLst>
        </pc:picChg>
      </pc:sldChg>
      <pc:sldChg chg="modSp mod">
        <pc:chgData name="Wick, Felix" userId="85efb633-acf6-425d-a271-4f136bfa2fb0" providerId="ADAL" clId="{DACC29C2-A778-45C7-8543-4D646C639406}" dt="2025-03-11T19:29:44.450" v="16825" actId="20577"/>
        <pc:sldMkLst>
          <pc:docMk/>
          <pc:sldMk cId="2582177130" sldId="737"/>
        </pc:sldMkLst>
        <pc:spChg chg="mod">
          <ac:chgData name="Wick, Felix" userId="85efb633-acf6-425d-a271-4f136bfa2fb0" providerId="ADAL" clId="{DACC29C2-A778-45C7-8543-4D646C639406}" dt="2025-03-11T19:29:44.450" v="16825" actId="20577"/>
          <ac:spMkLst>
            <pc:docMk/>
            <pc:sldMk cId="2582177130" sldId="737"/>
            <ac:spMk id="3" creationId="{36832D8C-5E59-3F82-3B8C-4AFA35994C1B}"/>
          </ac:spMkLst>
        </pc:spChg>
      </pc:sldChg>
      <pc:sldChg chg="del">
        <pc:chgData name="Wick, Felix" userId="85efb633-acf6-425d-a271-4f136bfa2fb0" providerId="ADAL" clId="{DACC29C2-A778-45C7-8543-4D646C639406}" dt="2025-03-11T07:41:52.869" v="13166" actId="47"/>
        <pc:sldMkLst>
          <pc:docMk/>
          <pc:sldMk cId="2651021059" sldId="739"/>
        </pc:sldMkLst>
      </pc:sldChg>
      <pc:sldChg chg="del">
        <pc:chgData name="Wick, Felix" userId="85efb633-acf6-425d-a271-4f136bfa2fb0" providerId="ADAL" clId="{DACC29C2-A778-45C7-8543-4D646C639406}" dt="2025-03-11T07:41:46.921" v="13163" actId="47"/>
        <pc:sldMkLst>
          <pc:docMk/>
          <pc:sldMk cId="3646033210" sldId="740"/>
        </pc:sldMkLst>
      </pc:sldChg>
      <pc:sldChg chg="delSp modSp mod chgLayout">
        <pc:chgData name="Wick, Felix" userId="85efb633-acf6-425d-a271-4f136bfa2fb0" providerId="ADAL" clId="{DACC29C2-A778-45C7-8543-4D646C639406}" dt="2025-03-11T08:30:40.850" v="13502" actId="20577"/>
        <pc:sldMkLst>
          <pc:docMk/>
          <pc:sldMk cId="667876665" sldId="741"/>
        </pc:sldMkLst>
        <pc:spChg chg="mod ord">
          <ac:chgData name="Wick, Felix" userId="85efb633-acf6-425d-a271-4f136bfa2fb0" providerId="ADAL" clId="{DACC29C2-A778-45C7-8543-4D646C639406}" dt="2025-03-11T08:29:11.036" v="13488" actId="700"/>
          <ac:spMkLst>
            <pc:docMk/>
            <pc:sldMk cId="667876665" sldId="741"/>
            <ac:spMk id="2" creationId="{382465F2-BF2F-8E0F-93F3-7DA40743D2BF}"/>
          </ac:spMkLst>
        </pc:spChg>
        <pc:spChg chg="mod ord">
          <ac:chgData name="Wick, Felix" userId="85efb633-acf6-425d-a271-4f136bfa2fb0" providerId="ADAL" clId="{DACC29C2-A778-45C7-8543-4D646C639406}" dt="2025-03-11T08:30:40.850" v="13502" actId="20577"/>
          <ac:spMkLst>
            <pc:docMk/>
            <pc:sldMk cId="667876665" sldId="741"/>
            <ac:spMk id="3" creationId="{22FF653F-9F7D-EDA4-7BB8-0584B66CFF2F}"/>
          </ac:spMkLst>
        </pc:spChg>
        <pc:spChg chg="mod ord">
          <ac:chgData name="Wick, Felix" userId="85efb633-acf6-425d-a271-4f136bfa2fb0" providerId="ADAL" clId="{DACC29C2-A778-45C7-8543-4D646C639406}" dt="2025-03-11T08:29:11.036" v="13488" actId="700"/>
          <ac:spMkLst>
            <pc:docMk/>
            <pc:sldMk cId="667876665" sldId="741"/>
            <ac:spMk id="7" creationId="{645063A3-CD4F-4F87-E0D5-162BD06F8540}"/>
          </ac:spMkLst>
        </pc:spChg>
      </pc:sldChg>
      <pc:sldChg chg="delSp modSp mod ord">
        <pc:chgData name="Wick, Felix" userId="85efb633-acf6-425d-a271-4f136bfa2fb0" providerId="ADAL" clId="{DACC29C2-A778-45C7-8543-4D646C639406}" dt="2025-03-13T10:54:09.437" v="21440"/>
        <pc:sldMkLst>
          <pc:docMk/>
          <pc:sldMk cId="2826266657" sldId="742"/>
        </pc:sldMkLst>
        <pc:spChg chg="mod">
          <ac:chgData name="Wick, Felix" userId="85efb633-acf6-425d-a271-4f136bfa2fb0" providerId="ADAL" clId="{DACC29C2-A778-45C7-8543-4D646C639406}" dt="2025-03-13T10:53:20.924" v="21436" actId="1038"/>
          <ac:spMkLst>
            <pc:docMk/>
            <pc:sldMk cId="2826266657" sldId="742"/>
            <ac:spMk id="6" creationId="{97DFC9E0-BDE6-151F-4C20-1BF61C317DC2}"/>
          </ac:spMkLst>
        </pc:spChg>
        <pc:spChg chg="mod">
          <ac:chgData name="Wick, Felix" userId="85efb633-acf6-425d-a271-4f136bfa2fb0" providerId="ADAL" clId="{DACC29C2-A778-45C7-8543-4D646C639406}" dt="2025-03-13T10:53:20.924" v="21436" actId="1038"/>
          <ac:spMkLst>
            <pc:docMk/>
            <pc:sldMk cId="2826266657" sldId="742"/>
            <ac:spMk id="9" creationId="{6078F609-A2C9-FCAF-17E3-6973081CBC91}"/>
          </ac:spMkLst>
        </pc:spChg>
        <pc:spChg chg="mod">
          <ac:chgData name="Wick, Felix" userId="85efb633-acf6-425d-a271-4f136bfa2fb0" providerId="ADAL" clId="{DACC29C2-A778-45C7-8543-4D646C639406}" dt="2025-03-13T10:53:44.377" v="21438" actId="1076"/>
          <ac:spMkLst>
            <pc:docMk/>
            <pc:sldMk cId="2826266657" sldId="742"/>
            <ac:spMk id="12" creationId="{ED6CE5BC-1E0D-31C6-A9DF-34AE556474D2}"/>
          </ac:spMkLst>
        </pc:spChg>
        <pc:spChg chg="mod">
          <ac:chgData name="Wick, Felix" userId="85efb633-acf6-425d-a271-4f136bfa2fb0" providerId="ADAL" clId="{DACC29C2-A778-45C7-8543-4D646C639406}" dt="2025-03-13T10:53:20.924" v="21436" actId="1038"/>
          <ac:spMkLst>
            <pc:docMk/>
            <pc:sldMk cId="2826266657" sldId="742"/>
            <ac:spMk id="13" creationId="{85CE153F-3808-C155-A355-EB79314F5093}"/>
          </ac:spMkLst>
        </pc:spChg>
        <pc:spChg chg="mod">
          <ac:chgData name="Wick, Felix" userId="85efb633-acf6-425d-a271-4f136bfa2fb0" providerId="ADAL" clId="{DACC29C2-A778-45C7-8543-4D646C639406}" dt="2025-03-13T10:53:44.377" v="21438" actId="1076"/>
          <ac:spMkLst>
            <pc:docMk/>
            <pc:sldMk cId="2826266657" sldId="742"/>
            <ac:spMk id="34" creationId="{758AE804-B1FB-158B-B41B-31D3529FA28C}"/>
          </ac:spMkLst>
        </pc:spChg>
        <pc:picChg chg="mod">
          <ac:chgData name="Wick, Felix" userId="85efb633-acf6-425d-a271-4f136bfa2fb0" providerId="ADAL" clId="{DACC29C2-A778-45C7-8543-4D646C639406}" dt="2025-03-13T10:53:20.924" v="21436" actId="1038"/>
          <ac:picMkLst>
            <pc:docMk/>
            <pc:sldMk cId="2826266657" sldId="742"/>
            <ac:picMk id="5" creationId="{AF82A187-27B1-5388-72BD-CABF992B7044}"/>
          </ac:picMkLst>
        </pc:picChg>
        <pc:picChg chg="mod">
          <ac:chgData name="Wick, Felix" userId="85efb633-acf6-425d-a271-4f136bfa2fb0" providerId="ADAL" clId="{DACC29C2-A778-45C7-8543-4D646C639406}" dt="2025-03-13T10:53:44.377" v="21438" actId="1076"/>
          <ac:picMkLst>
            <pc:docMk/>
            <pc:sldMk cId="2826266657" sldId="742"/>
            <ac:picMk id="7" creationId="{7F468AA8-4434-4F16-2DAE-15A5F30CB5C0}"/>
          </ac:picMkLst>
        </pc:picChg>
        <pc:cxnChg chg="mod">
          <ac:chgData name="Wick, Felix" userId="85efb633-acf6-425d-a271-4f136bfa2fb0" providerId="ADAL" clId="{DACC29C2-A778-45C7-8543-4D646C639406}" dt="2025-03-13T10:53:20.924" v="21436" actId="1038"/>
          <ac:cxnSpMkLst>
            <pc:docMk/>
            <pc:sldMk cId="2826266657" sldId="742"/>
            <ac:cxnSpMk id="17" creationId="{FFD890CF-F3C6-D705-5CC2-63A9A490272E}"/>
          </ac:cxnSpMkLst>
        </pc:cxnChg>
        <pc:cxnChg chg="mod">
          <ac:chgData name="Wick, Felix" userId="85efb633-acf6-425d-a271-4f136bfa2fb0" providerId="ADAL" clId="{DACC29C2-A778-45C7-8543-4D646C639406}" dt="2025-03-13T10:53:20.924" v="21436" actId="1038"/>
          <ac:cxnSpMkLst>
            <pc:docMk/>
            <pc:sldMk cId="2826266657" sldId="742"/>
            <ac:cxnSpMk id="19" creationId="{60E265C8-39BB-A639-A6DF-F408DF40B55B}"/>
          </ac:cxnSpMkLst>
        </pc:cxnChg>
        <pc:cxnChg chg="mod">
          <ac:chgData name="Wick, Felix" userId="85efb633-acf6-425d-a271-4f136bfa2fb0" providerId="ADAL" clId="{DACC29C2-A778-45C7-8543-4D646C639406}" dt="2025-03-13T10:53:25.449" v="21437" actId="14100"/>
          <ac:cxnSpMkLst>
            <pc:docMk/>
            <pc:sldMk cId="2826266657" sldId="742"/>
            <ac:cxnSpMk id="25" creationId="{DAD80350-98CB-B5B9-7A2E-F036F9A0874A}"/>
          </ac:cxnSpMkLst>
        </pc:cxnChg>
      </pc:sldChg>
      <pc:sldChg chg="del ord">
        <pc:chgData name="Wick, Felix" userId="85efb633-acf6-425d-a271-4f136bfa2fb0" providerId="ADAL" clId="{DACC29C2-A778-45C7-8543-4D646C639406}" dt="2025-03-11T07:33:35.122" v="13161" actId="2696"/>
        <pc:sldMkLst>
          <pc:docMk/>
          <pc:sldMk cId="3271789276" sldId="744"/>
        </pc:sldMkLst>
      </pc:sldChg>
      <pc:sldChg chg="addSp delSp modSp new mod ord modClrScheme chgLayout">
        <pc:chgData name="Wick, Felix" userId="85efb633-acf6-425d-a271-4f136bfa2fb0" providerId="ADAL" clId="{DACC29C2-A778-45C7-8543-4D646C639406}" dt="2025-03-02T22:36:49.535" v="6442" actId="20577"/>
        <pc:sldMkLst>
          <pc:docMk/>
          <pc:sldMk cId="2642059045" sldId="745"/>
        </pc:sldMkLst>
        <pc:spChg chg="mod ord">
          <ac:chgData name="Wick, Felix" userId="85efb633-acf6-425d-a271-4f136bfa2fb0" providerId="ADAL" clId="{DACC29C2-A778-45C7-8543-4D646C639406}" dt="2025-03-01T23:36:13.515" v="5037" actId="700"/>
          <ac:spMkLst>
            <pc:docMk/>
            <pc:sldMk cId="2642059045" sldId="745"/>
            <ac:spMk id="2" creationId="{5B5A9EFF-D39C-EB59-07EB-D03D13208E17}"/>
          </ac:spMkLst>
        </pc:spChg>
        <pc:spChg chg="add mod ord">
          <ac:chgData name="Wick, Felix" userId="85efb633-acf6-425d-a271-4f136bfa2fb0" providerId="ADAL" clId="{DACC29C2-A778-45C7-8543-4D646C639406}" dt="2025-03-02T22:36:49.535" v="6442" actId="20577"/>
          <ac:spMkLst>
            <pc:docMk/>
            <pc:sldMk cId="2642059045" sldId="745"/>
            <ac:spMk id="3" creationId="{6680FCFA-0D46-F182-7E4C-2429039A14F7}"/>
          </ac:spMkLst>
        </pc:spChg>
      </pc:sldChg>
      <pc:sldChg chg="addSp delSp modSp new mod ord modClrScheme chgLayout">
        <pc:chgData name="Wick, Felix" userId="85efb633-acf6-425d-a271-4f136bfa2fb0" providerId="ADAL" clId="{DACC29C2-A778-45C7-8543-4D646C639406}" dt="2025-03-02T22:57:01.840" v="6713" actId="20577"/>
        <pc:sldMkLst>
          <pc:docMk/>
          <pc:sldMk cId="1627726635" sldId="746"/>
        </pc:sldMkLst>
        <pc:spChg chg="mod ord">
          <ac:chgData name="Wick, Felix" userId="85efb633-acf6-425d-a271-4f136bfa2fb0" providerId="ADAL" clId="{DACC29C2-A778-45C7-8543-4D646C639406}" dt="2025-03-01T23:37:31.014" v="5050" actId="700"/>
          <ac:spMkLst>
            <pc:docMk/>
            <pc:sldMk cId="1627726635" sldId="746"/>
            <ac:spMk id="4" creationId="{23D93988-0325-1765-CB37-3BFB229F9195}"/>
          </ac:spMkLst>
        </pc:spChg>
        <pc:spChg chg="add mod ord">
          <ac:chgData name="Wick, Felix" userId="85efb633-acf6-425d-a271-4f136bfa2fb0" providerId="ADAL" clId="{DACC29C2-A778-45C7-8543-4D646C639406}" dt="2025-03-02T22:57:01.840" v="6713" actId="20577"/>
          <ac:spMkLst>
            <pc:docMk/>
            <pc:sldMk cId="1627726635" sldId="746"/>
            <ac:spMk id="5" creationId="{57AD5E2C-11B3-B153-6D08-48E0695F60E6}"/>
          </ac:spMkLst>
        </pc:spChg>
      </pc:sldChg>
      <pc:sldChg chg="addSp delSp modSp new mod modClrScheme chgLayout">
        <pc:chgData name="Wick, Felix" userId="85efb633-acf6-425d-a271-4f136bfa2fb0" providerId="ADAL" clId="{DACC29C2-A778-45C7-8543-4D646C639406}" dt="2025-03-11T13:47:58.156" v="15487" actId="20577"/>
        <pc:sldMkLst>
          <pc:docMk/>
          <pc:sldMk cId="3992545723" sldId="747"/>
        </pc:sldMkLst>
        <pc:spChg chg="mod ord">
          <ac:chgData name="Wick, Felix" userId="85efb633-acf6-425d-a271-4f136bfa2fb0" providerId="ADAL" clId="{DACC29C2-A778-45C7-8543-4D646C639406}" dt="2025-03-01T23:38:25.515" v="5066" actId="700"/>
          <ac:spMkLst>
            <pc:docMk/>
            <pc:sldMk cId="3992545723" sldId="747"/>
            <ac:spMk id="4" creationId="{77A778A5-0CFA-EC54-BA7E-B1E222278193}"/>
          </ac:spMkLst>
        </pc:spChg>
        <pc:spChg chg="add mod ord">
          <ac:chgData name="Wick, Felix" userId="85efb633-acf6-425d-a271-4f136bfa2fb0" providerId="ADAL" clId="{DACC29C2-A778-45C7-8543-4D646C639406}" dt="2025-03-11T13:47:58.156" v="15487" actId="20577"/>
          <ac:spMkLst>
            <pc:docMk/>
            <pc:sldMk cId="3992545723" sldId="747"/>
            <ac:spMk id="5" creationId="{9C874C1E-70C1-2D71-0DF3-EE629BCBDB8D}"/>
          </ac:spMkLst>
        </pc:spChg>
      </pc:sldChg>
      <pc:sldChg chg="modSp add mod ord">
        <pc:chgData name="Wick, Felix" userId="85efb633-acf6-425d-a271-4f136bfa2fb0" providerId="ADAL" clId="{DACC29C2-A778-45C7-8543-4D646C639406}" dt="2025-03-01T23:41:01.771" v="5129" actId="20577"/>
        <pc:sldMkLst>
          <pc:docMk/>
          <pc:sldMk cId="577748826" sldId="748"/>
        </pc:sldMkLst>
        <pc:spChg chg="mod">
          <ac:chgData name="Wick, Felix" userId="85efb633-acf6-425d-a271-4f136bfa2fb0" providerId="ADAL" clId="{DACC29C2-A778-45C7-8543-4D646C639406}" dt="2025-03-01T23:41:01.771" v="5129" actId="20577"/>
          <ac:spMkLst>
            <pc:docMk/>
            <pc:sldMk cId="577748826" sldId="748"/>
            <ac:spMk id="4" creationId="{CD9847B2-3624-AAE8-725F-500C613BD551}"/>
          </ac:spMkLst>
        </pc:spChg>
      </pc:sldChg>
      <pc:sldChg chg="addSp modSp new mod">
        <pc:chgData name="Wick, Felix" userId="85efb633-acf6-425d-a271-4f136bfa2fb0" providerId="ADAL" clId="{DACC29C2-A778-45C7-8543-4D646C639406}" dt="2025-03-02T21:40:00.424" v="5659" actId="20577"/>
        <pc:sldMkLst>
          <pc:docMk/>
          <pc:sldMk cId="1323857511" sldId="749"/>
        </pc:sldMkLst>
        <pc:spChg chg="mod">
          <ac:chgData name="Wick, Felix" userId="85efb633-acf6-425d-a271-4f136bfa2fb0" providerId="ADAL" clId="{DACC29C2-A778-45C7-8543-4D646C639406}" dt="2025-03-02T21:40:00.424" v="5659" actId="20577"/>
          <ac:spMkLst>
            <pc:docMk/>
            <pc:sldMk cId="1323857511" sldId="749"/>
            <ac:spMk id="2" creationId="{AB6CFAAD-B42E-4B44-FF12-76678119F555}"/>
          </ac:spMkLst>
        </pc:spChg>
        <pc:picChg chg="add mod">
          <ac:chgData name="Wick, Felix" userId="85efb633-acf6-425d-a271-4f136bfa2fb0" providerId="ADAL" clId="{DACC29C2-A778-45C7-8543-4D646C639406}" dt="2025-03-02T21:38:46.705" v="5605" actId="1076"/>
          <ac:picMkLst>
            <pc:docMk/>
            <pc:sldMk cId="1323857511" sldId="749"/>
            <ac:picMk id="5" creationId="{AA871468-4272-6CB3-BADF-9A1DCD012B86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02T22:43:36.454" v="6473" actId="478"/>
        <pc:sldMkLst>
          <pc:docMk/>
          <pc:sldMk cId="2593414251" sldId="750"/>
        </pc:sldMkLst>
        <pc:spChg chg="mod ord">
          <ac:chgData name="Wick, Felix" userId="85efb633-acf6-425d-a271-4f136bfa2fb0" providerId="ADAL" clId="{DACC29C2-A778-45C7-8543-4D646C639406}" dt="2025-03-02T22:29:35.585" v="6342" actId="700"/>
          <ac:spMkLst>
            <pc:docMk/>
            <pc:sldMk cId="2593414251" sldId="750"/>
            <ac:spMk id="2" creationId="{FBF9E386-79EB-222D-3EFC-9B7BF26EEAF3}"/>
          </ac:spMkLst>
        </pc:spChg>
        <pc:spChg chg="add mod ord">
          <ac:chgData name="Wick, Felix" userId="85efb633-acf6-425d-a271-4f136bfa2fb0" providerId="ADAL" clId="{DACC29C2-A778-45C7-8543-4D646C639406}" dt="2025-03-02T22:43:33.273" v="6472" actId="20577"/>
          <ac:spMkLst>
            <pc:docMk/>
            <pc:sldMk cId="2593414251" sldId="750"/>
            <ac:spMk id="3" creationId="{0F0B330C-4C1F-BA37-3220-D700D698BB1F}"/>
          </ac:spMkLst>
        </pc:spChg>
      </pc:sldChg>
      <pc:sldChg chg="addSp delSp modSp new del mod modClrScheme chgLayout">
        <pc:chgData name="Wick, Felix" userId="85efb633-acf6-425d-a271-4f136bfa2fb0" providerId="ADAL" clId="{DACC29C2-A778-45C7-8543-4D646C639406}" dt="2025-03-02T22:47:05.802" v="6558" actId="47"/>
        <pc:sldMkLst>
          <pc:docMk/>
          <pc:sldMk cId="616414077" sldId="751"/>
        </pc:sldMkLst>
      </pc:sldChg>
      <pc:sldChg chg="delSp modSp new mod">
        <pc:chgData name="Wick, Felix" userId="85efb633-acf6-425d-a271-4f136bfa2fb0" providerId="ADAL" clId="{DACC29C2-A778-45C7-8543-4D646C639406}" dt="2025-03-04T20:25:33.976" v="9184" actId="20577"/>
        <pc:sldMkLst>
          <pc:docMk/>
          <pc:sldMk cId="3008101653" sldId="751"/>
        </pc:sldMkLst>
        <pc:spChg chg="mod">
          <ac:chgData name="Wick, Felix" userId="85efb633-acf6-425d-a271-4f136bfa2fb0" providerId="ADAL" clId="{DACC29C2-A778-45C7-8543-4D646C639406}" dt="2025-03-04T20:25:33.976" v="9184" actId="20577"/>
          <ac:spMkLst>
            <pc:docMk/>
            <pc:sldMk cId="3008101653" sldId="751"/>
            <ac:spMk id="2" creationId="{21AA0B9B-BFA2-35B2-3377-55A5C25A1AF9}"/>
          </ac:spMkLst>
        </pc:spChg>
      </pc:sldChg>
      <pc:sldChg chg="addSp delSp modSp new del mod modClrScheme chgLayout">
        <pc:chgData name="Wick, Felix" userId="85efb633-acf6-425d-a271-4f136bfa2fb0" providerId="ADAL" clId="{DACC29C2-A778-45C7-8543-4D646C639406}" dt="2025-03-02T22:47:58.585" v="6561" actId="47"/>
        <pc:sldMkLst>
          <pc:docMk/>
          <pc:sldMk cId="3806196117" sldId="751"/>
        </pc:sldMkLst>
      </pc:sldChg>
      <pc:sldChg chg="addSp delSp modSp new mod modClrScheme chgLayout">
        <pc:chgData name="Wick, Felix" userId="85efb633-acf6-425d-a271-4f136bfa2fb0" providerId="ADAL" clId="{DACC29C2-A778-45C7-8543-4D646C639406}" dt="2025-03-18T12:36:06.157" v="22054" actId="1036"/>
        <pc:sldMkLst>
          <pc:docMk/>
          <pc:sldMk cId="4262979658" sldId="752"/>
        </pc:sldMkLst>
        <pc:spChg chg="mod ord">
          <ac:chgData name="Wick, Felix" userId="85efb633-acf6-425d-a271-4f136bfa2fb0" providerId="ADAL" clId="{DACC29C2-A778-45C7-8543-4D646C639406}" dt="2025-03-03T22:19:38.968" v="8236" actId="700"/>
          <ac:spMkLst>
            <pc:docMk/>
            <pc:sldMk cId="4262979658" sldId="752"/>
            <ac:spMk id="3" creationId="{377A85D8-7CF6-616E-9B56-EBE95989E17D}"/>
          </ac:spMkLst>
        </pc:spChg>
        <pc:spChg chg="add mod ord">
          <ac:chgData name="Wick, Felix" userId="85efb633-acf6-425d-a271-4f136bfa2fb0" providerId="ADAL" clId="{DACC29C2-A778-45C7-8543-4D646C639406}" dt="2025-03-03T22:19:38.968" v="8236" actId="700"/>
          <ac:spMkLst>
            <pc:docMk/>
            <pc:sldMk cId="4262979658" sldId="752"/>
            <ac:spMk id="8" creationId="{9268472F-ECD7-E6AC-6EBE-39DA85E48585}"/>
          </ac:spMkLst>
        </pc:spChg>
        <pc:spChg chg="add mod ord">
          <ac:chgData name="Wick, Felix" userId="85efb633-acf6-425d-a271-4f136bfa2fb0" providerId="ADAL" clId="{DACC29C2-A778-45C7-8543-4D646C639406}" dt="2025-03-04T14:05:45.349" v="8922" actId="14100"/>
          <ac:spMkLst>
            <pc:docMk/>
            <pc:sldMk cId="4262979658" sldId="752"/>
            <ac:spMk id="9" creationId="{50B8E8D6-C6FB-51E2-06D9-3639E26E44A3}"/>
          </ac:spMkLst>
        </pc:spChg>
        <pc:spChg chg="add mod">
          <ac:chgData name="Wick, Felix" userId="85efb633-acf6-425d-a271-4f136bfa2fb0" providerId="ADAL" clId="{DACC29C2-A778-45C7-8543-4D646C639406}" dt="2025-03-18T12:35:27.269" v="22006" actId="14100"/>
          <ac:spMkLst>
            <pc:docMk/>
            <pc:sldMk cId="4262979658" sldId="752"/>
            <ac:spMk id="12" creationId="{98FE9437-27AF-F8AE-FF32-FCC89EF16421}"/>
          </ac:spMkLst>
        </pc:spChg>
        <pc:spChg chg="add mod">
          <ac:chgData name="Wick, Felix" userId="85efb633-acf6-425d-a271-4f136bfa2fb0" providerId="ADAL" clId="{DACC29C2-A778-45C7-8543-4D646C639406}" dt="2025-03-18T12:35:35.013" v="22017" actId="1036"/>
          <ac:spMkLst>
            <pc:docMk/>
            <pc:sldMk cId="4262979658" sldId="752"/>
            <ac:spMk id="13" creationId="{365583A5-D4FF-502B-A666-520641AD1E51}"/>
          </ac:spMkLst>
        </pc:spChg>
        <pc:picChg chg="add mod">
          <ac:chgData name="Wick, Felix" userId="85efb633-acf6-425d-a271-4f136bfa2fb0" providerId="ADAL" clId="{DACC29C2-A778-45C7-8543-4D646C639406}" dt="2025-03-18T12:36:06.157" v="22054" actId="1036"/>
          <ac:picMkLst>
            <pc:docMk/>
            <pc:sldMk cId="4262979658" sldId="752"/>
            <ac:picMk id="4" creationId="{A4F9FAA3-9815-7F57-2750-249571C97495}"/>
          </ac:picMkLst>
        </pc:picChg>
        <pc:picChg chg="add mod">
          <ac:chgData name="Wick, Felix" userId="85efb633-acf6-425d-a271-4f136bfa2fb0" providerId="ADAL" clId="{DACC29C2-A778-45C7-8543-4D646C639406}" dt="2025-03-18T12:36:01.380" v="22044" actId="1035"/>
          <ac:picMkLst>
            <pc:docMk/>
            <pc:sldMk cId="4262979658" sldId="752"/>
            <ac:picMk id="1026" creationId="{5A4CDF3C-7728-E13B-E2F6-69BF206BDE22}"/>
          </ac:picMkLst>
        </pc:picChg>
      </pc:sldChg>
      <pc:sldChg chg="new del">
        <pc:chgData name="Wick, Felix" userId="85efb633-acf6-425d-a271-4f136bfa2fb0" providerId="ADAL" clId="{DACC29C2-A778-45C7-8543-4D646C639406}" dt="2025-03-03T22:54:44.758" v="8738" actId="47"/>
        <pc:sldMkLst>
          <pc:docMk/>
          <pc:sldMk cId="409041997" sldId="753"/>
        </pc:sldMkLst>
      </pc:sldChg>
      <pc:sldChg chg="modSp add del mod ord">
        <pc:chgData name="Wick, Felix" userId="85efb633-acf6-425d-a271-4f136bfa2fb0" providerId="ADAL" clId="{DACC29C2-A778-45C7-8543-4D646C639406}" dt="2025-03-11T07:17:01.399" v="12990" actId="2696"/>
        <pc:sldMkLst>
          <pc:docMk/>
          <pc:sldMk cId="1084225989" sldId="753"/>
        </pc:sldMkLst>
      </pc:sldChg>
      <pc:sldChg chg="addSp delSp modSp new mod modClrScheme chgLayout">
        <pc:chgData name="Wick, Felix" userId="85efb633-acf6-425d-a271-4f136bfa2fb0" providerId="ADAL" clId="{DACC29C2-A778-45C7-8543-4D646C639406}" dt="2025-03-11T19:25:16.637" v="16474" actId="20577"/>
        <pc:sldMkLst>
          <pc:docMk/>
          <pc:sldMk cId="2733141780" sldId="754"/>
        </pc:sldMkLst>
        <pc:spChg chg="mod ord">
          <ac:chgData name="Wick, Felix" userId="85efb633-acf6-425d-a271-4f136bfa2fb0" providerId="ADAL" clId="{DACC29C2-A778-45C7-8543-4D646C639406}" dt="2025-03-03T22:56:30.969" v="8801" actId="700"/>
          <ac:spMkLst>
            <pc:docMk/>
            <pc:sldMk cId="2733141780" sldId="754"/>
            <ac:spMk id="4" creationId="{4F0B5BE9-331D-0505-FC7E-005F6B05B627}"/>
          </ac:spMkLst>
        </pc:spChg>
        <pc:spChg chg="add mod ord">
          <ac:chgData name="Wick, Felix" userId="85efb633-acf6-425d-a271-4f136bfa2fb0" providerId="ADAL" clId="{DACC29C2-A778-45C7-8543-4D646C639406}" dt="2025-03-11T19:25:16.637" v="16474" actId="20577"/>
          <ac:spMkLst>
            <pc:docMk/>
            <pc:sldMk cId="2733141780" sldId="754"/>
            <ac:spMk id="5" creationId="{3EF7C251-E411-67C1-497C-2BFFEBC05F2B}"/>
          </ac:spMkLst>
        </pc:spChg>
        <pc:spChg chg="add mod ord">
          <ac:chgData name="Wick, Felix" userId="85efb633-acf6-425d-a271-4f136bfa2fb0" providerId="ADAL" clId="{DACC29C2-A778-45C7-8543-4D646C639406}" dt="2025-03-11T19:25:09.742" v="16457" actId="20577"/>
          <ac:spMkLst>
            <pc:docMk/>
            <pc:sldMk cId="2733141780" sldId="754"/>
            <ac:spMk id="6" creationId="{194FF263-6A7E-63B8-37B4-8152AC6DF7EF}"/>
          </ac:spMkLst>
        </pc:spChg>
      </pc:sldChg>
      <pc:sldChg chg="addSp delSp modSp new mod">
        <pc:chgData name="Wick, Felix" userId="85efb633-acf6-425d-a271-4f136bfa2fb0" providerId="ADAL" clId="{DACC29C2-A778-45C7-8543-4D646C639406}" dt="2025-03-11T07:29:14.636" v="13132" actId="1076"/>
        <pc:sldMkLst>
          <pc:docMk/>
          <pc:sldMk cId="2249279186" sldId="755"/>
        </pc:sldMkLst>
        <pc:picChg chg="add mod">
          <ac:chgData name="Wick, Felix" userId="85efb633-acf6-425d-a271-4f136bfa2fb0" providerId="ADAL" clId="{DACC29C2-A778-45C7-8543-4D646C639406}" dt="2025-03-11T07:29:14.636" v="13132" actId="1076"/>
          <ac:picMkLst>
            <pc:docMk/>
            <pc:sldMk cId="2249279186" sldId="755"/>
            <ac:picMk id="5" creationId="{62C9B147-5C2C-F8DD-2F34-2935F6F0D400}"/>
          </ac:picMkLst>
        </pc:picChg>
      </pc:sldChg>
      <pc:sldChg chg="addSp delSp modSp new mod ord setBg modClrScheme chgLayout">
        <pc:chgData name="Wick, Felix" userId="85efb633-acf6-425d-a271-4f136bfa2fb0" providerId="ADAL" clId="{DACC29C2-A778-45C7-8543-4D646C639406}" dt="2025-03-11T10:06:36.972" v="14484" actId="20577"/>
        <pc:sldMkLst>
          <pc:docMk/>
          <pc:sldMk cId="1193768616" sldId="756"/>
        </pc:sldMkLst>
        <pc:spChg chg="mod ord">
          <ac:chgData name="Wick, Felix" userId="85efb633-acf6-425d-a271-4f136bfa2fb0" providerId="ADAL" clId="{DACC29C2-A778-45C7-8543-4D646C639406}" dt="2025-03-11T09:51:46.147" v="13911" actId="700"/>
          <ac:spMkLst>
            <pc:docMk/>
            <pc:sldMk cId="1193768616" sldId="756"/>
            <ac:spMk id="4" creationId="{0AA20BD1-4395-62EF-3CBA-66A6B0368A32}"/>
          </ac:spMkLst>
        </pc:spChg>
        <pc:spChg chg="add mod">
          <ac:chgData name="Wick, Felix" userId="85efb633-acf6-425d-a271-4f136bfa2fb0" providerId="ADAL" clId="{DACC29C2-A778-45C7-8543-4D646C639406}" dt="2025-03-11T09:51:50.385" v="13919"/>
          <ac:spMkLst>
            <pc:docMk/>
            <pc:sldMk cId="1193768616" sldId="756"/>
            <ac:spMk id="10" creationId="{9B8D883A-40CD-FCA7-6006-10AF08ED1DC5}"/>
          </ac:spMkLst>
        </pc:spChg>
        <pc:spChg chg="add mod">
          <ac:chgData name="Wick, Felix" userId="85efb633-acf6-425d-a271-4f136bfa2fb0" providerId="ADAL" clId="{DACC29C2-A778-45C7-8543-4D646C639406}" dt="2025-03-11T10:06:36.972" v="14484" actId="20577"/>
          <ac:spMkLst>
            <pc:docMk/>
            <pc:sldMk cId="1193768616" sldId="756"/>
            <ac:spMk id="11" creationId="{3D738377-80C6-F10A-D58D-DF99ABDF2D18}"/>
          </ac:spMkLst>
        </pc:spChg>
        <pc:spChg chg="add mod">
          <ac:chgData name="Wick, Felix" userId="85efb633-acf6-425d-a271-4f136bfa2fb0" providerId="ADAL" clId="{DACC29C2-A778-45C7-8543-4D646C639406}" dt="2025-03-11T10:00:57.315" v="14206"/>
          <ac:spMkLst>
            <pc:docMk/>
            <pc:sldMk cId="1193768616" sldId="756"/>
            <ac:spMk id="12" creationId="{87ED101C-BBB7-BB48-775A-F0FB998C3C04}"/>
          </ac:spMkLst>
        </pc:spChg>
        <pc:picChg chg="add mod">
          <ac:chgData name="Wick, Felix" userId="85efb633-acf6-425d-a271-4f136bfa2fb0" providerId="ADAL" clId="{DACC29C2-A778-45C7-8543-4D646C639406}" dt="2025-03-11T09:51:58.535" v="13950" actId="1037"/>
          <ac:picMkLst>
            <pc:docMk/>
            <pc:sldMk cId="1193768616" sldId="756"/>
            <ac:picMk id="6" creationId="{95BE634D-24B3-0A07-50A9-8B2FE636CF7F}"/>
          </ac:picMkLst>
        </pc:picChg>
      </pc:sldChg>
      <pc:sldChg chg="modSp new add del mod">
        <pc:chgData name="Wick, Felix" userId="85efb633-acf6-425d-a271-4f136bfa2fb0" providerId="ADAL" clId="{DACC29C2-A778-45C7-8543-4D646C639406}" dt="2025-03-10T23:38:39.675" v="12891" actId="47"/>
        <pc:sldMkLst>
          <pc:docMk/>
          <pc:sldMk cId="2048567758" sldId="757"/>
        </pc:sldMkLst>
      </pc:sldChg>
      <pc:sldChg chg="addSp modSp new mod">
        <pc:chgData name="Wick, Felix" userId="85efb633-acf6-425d-a271-4f136bfa2fb0" providerId="ADAL" clId="{DACC29C2-A778-45C7-8543-4D646C639406}" dt="2025-03-11T12:34:04.172" v="14963" actId="20577"/>
        <pc:sldMkLst>
          <pc:docMk/>
          <pc:sldMk cId="3053872215" sldId="757"/>
        </pc:sldMkLst>
        <pc:spChg chg="mod">
          <ac:chgData name="Wick, Felix" userId="85efb633-acf6-425d-a271-4f136bfa2fb0" providerId="ADAL" clId="{DACC29C2-A778-45C7-8543-4D646C639406}" dt="2025-03-11T10:08:51.119" v="14489" actId="20577"/>
          <ac:spMkLst>
            <pc:docMk/>
            <pc:sldMk cId="3053872215" sldId="757"/>
            <ac:spMk id="2" creationId="{02DC1936-AE8E-BDC7-4F55-A18D36641225}"/>
          </ac:spMkLst>
        </pc:spChg>
        <pc:spChg chg="mod">
          <ac:chgData name="Wick, Felix" userId="85efb633-acf6-425d-a271-4f136bfa2fb0" providerId="ADAL" clId="{DACC29C2-A778-45C7-8543-4D646C639406}" dt="2025-03-11T12:34:04.172" v="14963" actId="20577"/>
          <ac:spMkLst>
            <pc:docMk/>
            <pc:sldMk cId="3053872215" sldId="757"/>
            <ac:spMk id="3" creationId="{1ED3119A-5584-8049-4769-A82FDFD02FEA}"/>
          </ac:spMkLst>
        </pc:spChg>
        <pc:picChg chg="add mod">
          <ac:chgData name="Wick, Felix" userId="85efb633-acf6-425d-a271-4f136bfa2fb0" providerId="ADAL" clId="{DACC29C2-A778-45C7-8543-4D646C639406}" dt="2025-03-11T12:32:48.404" v="14901" actId="14100"/>
          <ac:picMkLst>
            <pc:docMk/>
            <pc:sldMk cId="3053872215" sldId="757"/>
            <ac:picMk id="6" creationId="{8FC4E49D-3991-A31E-BC03-DE901A39C039}"/>
          </ac:picMkLst>
        </pc:picChg>
      </pc:sldChg>
      <pc:sldChg chg="modSp mod">
        <pc:chgData name="Wick, Felix" userId="85efb633-acf6-425d-a271-4f136bfa2fb0" providerId="ADAL" clId="{DACC29C2-A778-45C7-8543-4D646C639406}" dt="2025-03-11T12:28:49" v="14834" actId="20577"/>
        <pc:sldMkLst>
          <pc:docMk/>
          <pc:sldMk cId="1268162912" sldId="758"/>
        </pc:sldMkLst>
        <pc:spChg chg="mod">
          <ac:chgData name="Wick, Felix" userId="85efb633-acf6-425d-a271-4f136bfa2fb0" providerId="ADAL" clId="{DACC29C2-A778-45C7-8543-4D646C639406}" dt="2025-03-11T12:28:49" v="14834" actId="20577"/>
          <ac:spMkLst>
            <pc:docMk/>
            <pc:sldMk cId="1268162912" sldId="758"/>
            <ac:spMk id="5" creationId="{B2CA9851-4199-DE35-DC21-B5A5BAEE10C4}"/>
          </ac:spMkLst>
        </pc:spChg>
      </pc:sldChg>
      <pc:sldChg chg="addSp modSp new del mod">
        <pc:chgData name="Wick, Felix" userId="85efb633-acf6-425d-a271-4f136bfa2fb0" providerId="ADAL" clId="{DACC29C2-A778-45C7-8543-4D646C639406}" dt="2025-03-10T23:16:11.287" v="12635" actId="680"/>
        <pc:sldMkLst>
          <pc:docMk/>
          <pc:sldMk cId="2432376496" sldId="758"/>
        </pc:sldMkLst>
      </pc:sldChg>
      <pc:sldChg chg="modSp mod">
        <pc:chgData name="Wick, Felix" userId="85efb633-acf6-425d-a271-4f136bfa2fb0" providerId="ADAL" clId="{DACC29C2-A778-45C7-8543-4D646C639406}" dt="2025-03-11T07:27:43.335" v="13123" actId="20577"/>
        <pc:sldMkLst>
          <pc:docMk/>
          <pc:sldMk cId="2138685873" sldId="759"/>
        </pc:sldMkLst>
        <pc:spChg chg="mod">
          <ac:chgData name="Wick, Felix" userId="85efb633-acf6-425d-a271-4f136bfa2fb0" providerId="ADAL" clId="{DACC29C2-A778-45C7-8543-4D646C639406}" dt="2025-03-11T07:27:43.335" v="13123" actId="20577"/>
          <ac:spMkLst>
            <pc:docMk/>
            <pc:sldMk cId="2138685873" sldId="759"/>
            <ac:spMk id="5" creationId="{BB41473A-6CF4-01E4-7FA6-3D0795C94569}"/>
          </ac:spMkLst>
        </pc:spChg>
      </pc:sldChg>
      <pc:sldChg chg="addSp modSp new del mod">
        <pc:chgData name="Wick, Felix" userId="85efb633-acf6-425d-a271-4f136bfa2fb0" providerId="ADAL" clId="{DACC29C2-A778-45C7-8543-4D646C639406}" dt="2025-03-11T12:28:38.031" v="14829" actId="47"/>
        <pc:sldMkLst>
          <pc:docMk/>
          <pc:sldMk cId="2736983411" sldId="760"/>
        </pc:sldMkLst>
      </pc:sldChg>
      <pc:sldChg chg="addSp delSp modSp new mod">
        <pc:chgData name="Wick, Felix" userId="85efb633-acf6-425d-a271-4f136bfa2fb0" providerId="ADAL" clId="{DACC29C2-A778-45C7-8543-4D646C639406}" dt="2025-03-11T12:46:34.540" v="15169" actId="20577"/>
        <pc:sldMkLst>
          <pc:docMk/>
          <pc:sldMk cId="855224840" sldId="761"/>
        </pc:sldMkLst>
        <pc:spChg chg="mod">
          <ac:chgData name="Wick, Felix" userId="85efb633-acf6-425d-a271-4f136bfa2fb0" providerId="ADAL" clId="{DACC29C2-A778-45C7-8543-4D646C639406}" dt="2025-03-11T10:09:26.306" v="14509" actId="20577"/>
          <ac:spMkLst>
            <pc:docMk/>
            <pc:sldMk cId="855224840" sldId="761"/>
            <ac:spMk id="2" creationId="{35E237F0-D221-18B4-7B8F-A1DEC9B52F0D}"/>
          </ac:spMkLst>
        </pc:spChg>
        <pc:spChg chg="mod">
          <ac:chgData name="Wick, Felix" userId="85efb633-acf6-425d-a271-4f136bfa2fb0" providerId="ADAL" clId="{DACC29C2-A778-45C7-8543-4D646C639406}" dt="2025-03-11T12:46:34.540" v="15169" actId="20577"/>
          <ac:spMkLst>
            <pc:docMk/>
            <pc:sldMk cId="855224840" sldId="761"/>
            <ac:spMk id="3" creationId="{B6CBFEB1-8F83-307C-536B-4395B46DE1D7}"/>
          </ac:spMkLst>
        </pc:spChg>
        <pc:picChg chg="add mod ord">
          <ac:chgData name="Wick, Felix" userId="85efb633-acf6-425d-a271-4f136bfa2fb0" providerId="ADAL" clId="{DACC29C2-A778-45C7-8543-4D646C639406}" dt="2025-03-11T12:42:31.722" v="15021" actId="1035"/>
          <ac:picMkLst>
            <pc:docMk/>
            <pc:sldMk cId="855224840" sldId="761"/>
            <ac:picMk id="8" creationId="{0AAB5E47-C028-6A81-FEDB-86397F4234E2}"/>
          </ac:picMkLst>
        </pc:picChg>
      </pc:sldChg>
      <pc:sldChg chg="addSp modSp new mod ord">
        <pc:chgData name="Wick, Felix" userId="85efb633-acf6-425d-a271-4f136bfa2fb0" providerId="ADAL" clId="{DACC29C2-A778-45C7-8543-4D646C639406}" dt="2025-03-11T12:35:21.153" v="15005" actId="20577"/>
        <pc:sldMkLst>
          <pc:docMk/>
          <pc:sldMk cId="3412062414" sldId="762"/>
        </pc:sldMkLst>
        <pc:spChg chg="mod">
          <ac:chgData name="Wick, Felix" userId="85efb633-acf6-425d-a271-4f136bfa2fb0" providerId="ADAL" clId="{DACC29C2-A778-45C7-8543-4D646C639406}" dt="2025-03-11T10:11:51.849" v="14518" actId="20577"/>
          <ac:spMkLst>
            <pc:docMk/>
            <pc:sldMk cId="3412062414" sldId="762"/>
            <ac:spMk id="2" creationId="{02206AA2-1E5E-FFF1-28E5-4F6790FFA36D}"/>
          </ac:spMkLst>
        </pc:spChg>
        <pc:spChg chg="mod">
          <ac:chgData name="Wick, Felix" userId="85efb633-acf6-425d-a271-4f136bfa2fb0" providerId="ADAL" clId="{DACC29C2-A778-45C7-8543-4D646C639406}" dt="2025-03-11T12:35:21.153" v="15005" actId="20577"/>
          <ac:spMkLst>
            <pc:docMk/>
            <pc:sldMk cId="3412062414" sldId="762"/>
            <ac:spMk id="3" creationId="{BB9AA76F-EF8C-33FA-18C0-8E2C16FDABBD}"/>
          </ac:spMkLst>
        </pc:spChg>
        <pc:picChg chg="add mod">
          <ac:chgData name="Wick, Felix" userId="85efb633-acf6-425d-a271-4f136bfa2fb0" providerId="ADAL" clId="{DACC29C2-A778-45C7-8543-4D646C639406}" dt="2025-03-11T11:54:59.605" v="14535" actId="1076"/>
          <ac:picMkLst>
            <pc:docMk/>
            <pc:sldMk cId="3412062414" sldId="762"/>
            <ac:picMk id="6" creationId="{D5D6AA8C-7EAE-2075-B184-C702D30DC246}"/>
          </ac:picMkLst>
        </pc:picChg>
      </pc:sldChg>
      <pc:sldChg chg="addSp delSp modSp new mod ord modClrScheme chgLayout">
        <pc:chgData name="Wick, Felix" userId="85efb633-acf6-425d-a271-4f136bfa2fb0" providerId="ADAL" clId="{DACC29C2-A778-45C7-8543-4D646C639406}" dt="2025-03-18T13:59:41.133" v="22120" actId="1076"/>
        <pc:sldMkLst>
          <pc:docMk/>
          <pc:sldMk cId="763901839" sldId="763"/>
        </pc:sldMkLst>
        <pc:spChg chg="mod ord">
          <ac:chgData name="Wick, Felix" userId="85efb633-acf6-425d-a271-4f136bfa2fb0" providerId="ADAL" clId="{DACC29C2-A778-45C7-8543-4D646C639406}" dt="2025-03-11T13:32:21.818" v="15323" actId="700"/>
          <ac:spMkLst>
            <pc:docMk/>
            <pc:sldMk cId="763901839" sldId="763"/>
            <ac:spMk id="4" creationId="{B5777D9E-3EB8-B9D4-9E05-39C59B25F18E}"/>
          </ac:spMkLst>
        </pc:spChg>
        <pc:spChg chg="add mod">
          <ac:chgData name="Wick, Felix" userId="85efb633-acf6-425d-a271-4f136bfa2fb0" providerId="ADAL" clId="{DACC29C2-A778-45C7-8543-4D646C639406}" dt="2025-03-18T13:58:15.086" v="22105" actId="1038"/>
          <ac:spMkLst>
            <pc:docMk/>
            <pc:sldMk cId="763901839" sldId="763"/>
            <ac:spMk id="9" creationId="{BAAE70BC-18BD-8ADE-1D0D-DE8BAB53C3BC}"/>
          </ac:spMkLst>
        </pc:spChg>
        <pc:spChg chg="add mod">
          <ac:chgData name="Wick, Felix" userId="85efb633-acf6-425d-a271-4f136bfa2fb0" providerId="ADAL" clId="{DACC29C2-A778-45C7-8543-4D646C639406}" dt="2025-03-18T13:58:20.574" v="22106" actId="1076"/>
          <ac:spMkLst>
            <pc:docMk/>
            <pc:sldMk cId="763901839" sldId="763"/>
            <ac:spMk id="10" creationId="{3DFA5F87-C0DC-501C-FF32-2402E9A033EB}"/>
          </ac:spMkLst>
        </pc:spChg>
        <pc:picChg chg="add del mod">
          <ac:chgData name="Wick, Felix" userId="85efb633-acf6-425d-a271-4f136bfa2fb0" providerId="ADAL" clId="{DACC29C2-A778-45C7-8543-4D646C639406}" dt="2025-03-18T13:58:59.386" v="22112" actId="478"/>
          <ac:picMkLst>
            <pc:docMk/>
            <pc:sldMk cId="763901839" sldId="763"/>
            <ac:picMk id="3" creationId="{85D82589-4632-0BE4-83DF-9DA115342DAB}"/>
          </ac:picMkLst>
        </pc:picChg>
        <pc:picChg chg="add mod">
          <ac:chgData name="Wick, Felix" userId="85efb633-acf6-425d-a271-4f136bfa2fb0" providerId="ADAL" clId="{DACC29C2-A778-45C7-8543-4D646C639406}" dt="2025-03-18T13:58:15.086" v="22105" actId="1038"/>
          <ac:picMkLst>
            <pc:docMk/>
            <pc:sldMk cId="763901839" sldId="763"/>
            <ac:picMk id="6" creationId="{9C1B3A44-FF7D-42AC-7F58-5DBF7823F7FF}"/>
          </ac:picMkLst>
        </pc:picChg>
        <pc:picChg chg="add mod">
          <ac:chgData name="Wick, Felix" userId="85efb633-acf6-425d-a271-4f136bfa2fb0" providerId="ADAL" clId="{DACC29C2-A778-45C7-8543-4D646C639406}" dt="2025-03-18T13:59:41.133" v="22120" actId="1076"/>
          <ac:picMkLst>
            <pc:docMk/>
            <pc:sldMk cId="763901839" sldId="763"/>
            <ac:picMk id="7" creationId="{7770CB58-00D0-0A7B-F0D8-824FD7C60C13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18T10:24:18.097" v="21977" actId="20577"/>
        <pc:sldMkLst>
          <pc:docMk/>
          <pc:sldMk cId="2158015399" sldId="764"/>
        </pc:sldMkLst>
        <pc:spChg chg="mod ord">
          <ac:chgData name="Wick, Felix" userId="85efb633-acf6-425d-a271-4f136bfa2fb0" providerId="ADAL" clId="{DACC29C2-A778-45C7-8543-4D646C639406}" dt="2025-03-11T19:26:20.298" v="16476" actId="700"/>
          <ac:spMkLst>
            <pc:docMk/>
            <pc:sldMk cId="2158015399" sldId="764"/>
            <ac:spMk id="3" creationId="{BA58655B-DBC4-1FBD-553A-7013712C2C8A}"/>
          </ac:spMkLst>
        </pc:spChg>
        <pc:spChg chg="add mod ord">
          <ac:chgData name="Wick, Felix" userId="85efb633-acf6-425d-a271-4f136bfa2fb0" providerId="ADAL" clId="{DACC29C2-A778-45C7-8543-4D646C639406}" dt="2025-03-11T19:31:22.792" v="16880" actId="255"/>
          <ac:spMkLst>
            <pc:docMk/>
            <pc:sldMk cId="2158015399" sldId="764"/>
            <ac:spMk id="4" creationId="{28278F78-95FB-8544-1864-5DA22AF49253}"/>
          </ac:spMkLst>
        </pc:spChg>
        <pc:spChg chg="add mod ord">
          <ac:chgData name="Wick, Felix" userId="85efb633-acf6-425d-a271-4f136bfa2fb0" providerId="ADAL" clId="{DACC29C2-A778-45C7-8543-4D646C639406}" dt="2025-03-18T10:24:18.097" v="21977" actId="20577"/>
          <ac:spMkLst>
            <pc:docMk/>
            <pc:sldMk cId="2158015399" sldId="764"/>
            <ac:spMk id="5" creationId="{E7C1F577-EE52-05E8-BBEB-14CB5BBE691B}"/>
          </ac:spMkLst>
        </pc:spChg>
      </pc:sldChg>
      <pc:sldChg chg="modSp new mod">
        <pc:chgData name="Wick, Felix" userId="85efb633-acf6-425d-a271-4f136bfa2fb0" providerId="ADAL" clId="{DACC29C2-A778-45C7-8543-4D646C639406}" dt="2025-03-13T09:56:27.557" v="20072" actId="20577"/>
        <pc:sldMkLst>
          <pc:docMk/>
          <pc:sldMk cId="764718086" sldId="765"/>
        </pc:sldMkLst>
        <pc:spChg chg="mod">
          <ac:chgData name="Wick, Felix" userId="85efb633-acf6-425d-a271-4f136bfa2fb0" providerId="ADAL" clId="{DACC29C2-A778-45C7-8543-4D646C639406}" dt="2025-03-12T06:30:33.730" v="17716"/>
          <ac:spMkLst>
            <pc:docMk/>
            <pc:sldMk cId="764718086" sldId="765"/>
            <ac:spMk id="2" creationId="{E791220E-7236-CFD5-A376-75A09DAE62CB}"/>
          </ac:spMkLst>
        </pc:spChg>
        <pc:spChg chg="mod">
          <ac:chgData name="Wick, Felix" userId="85efb633-acf6-425d-a271-4f136bfa2fb0" providerId="ADAL" clId="{DACC29C2-A778-45C7-8543-4D646C639406}" dt="2025-03-13T09:56:27.557" v="20072" actId="20577"/>
          <ac:spMkLst>
            <pc:docMk/>
            <pc:sldMk cId="764718086" sldId="765"/>
            <ac:spMk id="3" creationId="{D8F3B1CA-25BE-6A28-E8EA-84530C91DC54}"/>
          </ac:spMkLst>
        </pc:spChg>
      </pc:sldChg>
      <pc:sldChg chg="modSp new mod">
        <pc:chgData name="Wick, Felix" userId="85efb633-acf6-425d-a271-4f136bfa2fb0" providerId="ADAL" clId="{DACC29C2-A778-45C7-8543-4D646C639406}" dt="2025-03-13T10:16:01.348" v="20814" actId="20577"/>
        <pc:sldMkLst>
          <pc:docMk/>
          <pc:sldMk cId="2407320420" sldId="766"/>
        </pc:sldMkLst>
        <pc:spChg chg="mod">
          <ac:chgData name="Wick, Felix" userId="85efb633-acf6-425d-a271-4f136bfa2fb0" providerId="ADAL" clId="{DACC29C2-A778-45C7-8543-4D646C639406}" dt="2025-03-13T10:01:25.482" v="20100" actId="20577"/>
          <ac:spMkLst>
            <pc:docMk/>
            <pc:sldMk cId="2407320420" sldId="766"/>
            <ac:spMk id="2" creationId="{3EC70418-8F83-3C9E-7A93-DF61EC41A1E3}"/>
          </ac:spMkLst>
        </pc:spChg>
        <pc:spChg chg="mod">
          <ac:chgData name="Wick, Felix" userId="85efb633-acf6-425d-a271-4f136bfa2fb0" providerId="ADAL" clId="{DACC29C2-A778-45C7-8543-4D646C639406}" dt="2025-03-13T10:16:01.348" v="20814" actId="20577"/>
          <ac:spMkLst>
            <pc:docMk/>
            <pc:sldMk cId="2407320420" sldId="766"/>
            <ac:spMk id="3" creationId="{6CAFF65F-2B24-83B6-1383-8EC4F9454843}"/>
          </ac:spMkLst>
        </pc:spChg>
      </pc:sldChg>
      <pc:sldChg chg="addSp modSp new mod">
        <pc:chgData name="Wick, Felix" userId="85efb633-acf6-425d-a271-4f136bfa2fb0" providerId="ADAL" clId="{DACC29C2-A778-45C7-8543-4D646C639406}" dt="2025-03-13T10:34:59.979" v="21225" actId="20577"/>
        <pc:sldMkLst>
          <pc:docMk/>
          <pc:sldMk cId="2338209074" sldId="767"/>
        </pc:sldMkLst>
        <pc:spChg chg="add mod">
          <ac:chgData name="Wick, Felix" userId="85efb633-acf6-425d-a271-4f136bfa2fb0" providerId="ADAL" clId="{DACC29C2-A778-45C7-8543-4D646C639406}" dt="2025-03-13T10:25:27.543" v="20856" actId="27636"/>
          <ac:spMkLst>
            <pc:docMk/>
            <pc:sldMk cId="2338209074" sldId="767"/>
            <ac:spMk id="3" creationId="{01EB4AE9-F3FF-2ABB-B240-09C4652B9BD0}"/>
          </ac:spMkLst>
        </pc:spChg>
        <pc:spChg chg="add mod">
          <ac:chgData name="Wick, Felix" userId="85efb633-acf6-425d-a271-4f136bfa2fb0" providerId="ADAL" clId="{DACC29C2-A778-45C7-8543-4D646C639406}" dt="2025-03-13T10:34:59.979" v="21225" actId="20577"/>
          <ac:spMkLst>
            <pc:docMk/>
            <pc:sldMk cId="2338209074" sldId="767"/>
            <ac:spMk id="4" creationId="{001100A7-6AEF-6906-2A86-5AE713F844AF}"/>
          </ac:spMkLst>
        </pc:spChg>
        <pc:spChg chg="add mod">
          <ac:chgData name="Wick, Felix" userId="85efb633-acf6-425d-a271-4f136bfa2fb0" providerId="ADAL" clId="{DACC29C2-A778-45C7-8543-4D646C639406}" dt="2025-03-13T10:26:08.330" v="20861" actId="1076"/>
          <ac:spMkLst>
            <pc:docMk/>
            <pc:sldMk cId="2338209074" sldId="767"/>
            <ac:spMk id="5" creationId="{D5852171-30FF-2975-E122-702663052D61}"/>
          </ac:spMkLst>
        </pc:spChg>
        <pc:picChg chg="add mod">
          <ac:chgData name="Wick, Felix" userId="85efb633-acf6-425d-a271-4f136bfa2fb0" providerId="ADAL" clId="{DACC29C2-A778-45C7-8543-4D646C639406}" dt="2025-03-13T10:23:20.281" v="20817" actId="1076"/>
          <ac:picMkLst>
            <pc:docMk/>
            <pc:sldMk cId="2338209074" sldId="767"/>
            <ac:picMk id="1026" creationId="{FC870770-F54B-5DD7-DF12-34A6E12AB153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13T11:01:09.096" v="21590" actId="1038"/>
        <pc:sldMkLst>
          <pc:docMk/>
          <pc:sldMk cId="820025180" sldId="768"/>
        </pc:sldMkLst>
        <pc:spChg chg="mod ord">
          <ac:chgData name="Wick, Felix" userId="85efb633-acf6-425d-a271-4f136bfa2fb0" providerId="ADAL" clId="{DACC29C2-A778-45C7-8543-4D646C639406}" dt="2025-03-13T10:46:27.393" v="21241" actId="700"/>
          <ac:spMkLst>
            <pc:docMk/>
            <pc:sldMk cId="820025180" sldId="768"/>
            <ac:spMk id="4" creationId="{B2E9D468-A5B3-3E34-5C8E-5963984ED935}"/>
          </ac:spMkLst>
        </pc:spChg>
        <pc:spChg chg="add mod ord">
          <ac:chgData name="Wick, Felix" userId="85efb633-acf6-425d-a271-4f136bfa2fb0" providerId="ADAL" clId="{DACC29C2-A778-45C7-8543-4D646C639406}" dt="2025-03-13T11:00:57.571" v="21574" actId="255"/>
          <ac:spMkLst>
            <pc:docMk/>
            <pc:sldMk cId="820025180" sldId="768"/>
            <ac:spMk id="7" creationId="{6DF1FD18-D2A0-2078-98E0-DBA1C40924C9}"/>
          </ac:spMkLst>
        </pc:spChg>
        <pc:spChg chg="add mod ord">
          <ac:chgData name="Wick, Felix" userId="85efb633-acf6-425d-a271-4f136bfa2fb0" providerId="ADAL" clId="{DACC29C2-A778-45C7-8543-4D646C639406}" dt="2025-03-13T11:00:35.445" v="21547" actId="14100"/>
          <ac:spMkLst>
            <pc:docMk/>
            <pc:sldMk cId="820025180" sldId="768"/>
            <ac:spMk id="8" creationId="{92711593-CE88-D625-4052-59C05976213D}"/>
          </ac:spMkLst>
        </pc:spChg>
        <pc:picChg chg="add mod ord">
          <ac:chgData name="Wick, Felix" userId="85efb633-acf6-425d-a271-4f136bfa2fb0" providerId="ADAL" clId="{DACC29C2-A778-45C7-8543-4D646C639406}" dt="2025-03-13T11:01:09.096" v="21590" actId="1038"/>
          <ac:picMkLst>
            <pc:docMk/>
            <pc:sldMk cId="820025180" sldId="768"/>
            <ac:picMk id="6" creationId="{923A2402-E105-6802-1513-F2F26EDF0FB5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6648FB5-C09B-4C87-AEF3-A553C798BCF5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EA944AD-327D-427D-A5F0-7AE39B4AFACB}">
      <dgm:prSet/>
      <dgm:spPr/>
      <dgm:t>
        <a:bodyPr/>
        <a:lstStyle/>
        <a:p>
          <a:r>
            <a:rPr lang="de-DE" b="1" dirty="0"/>
            <a:t>Deep Learning</a:t>
          </a:r>
          <a:endParaRPr lang="en-US" b="1" dirty="0"/>
        </a:p>
      </dgm:t>
    </dgm:pt>
    <dgm:pt modelId="{C379FD06-505A-41F8-9A66-4E9F695F9C1A}" type="parTrans" cxnId="{946460B5-6A24-4AD5-9BDB-D5E7AE78994B}">
      <dgm:prSet/>
      <dgm:spPr/>
      <dgm:t>
        <a:bodyPr/>
        <a:lstStyle/>
        <a:p>
          <a:endParaRPr lang="en-US"/>
        </a:p>
      </dgm:t>
    </dgm:pt>
    <dgm:pt modelId="{AD9B37F6-7A60-4E62-AE70-54601B347097}" type="sibTrans" cxnId="{946460B5-6A24-4AD5-9BDB-D5E7AE78994B}">
      <dgm:prSet/>
      <dgm:spPr/>
      <dgm:t>
        <a:bodyPr/>
        <a:lstStyle/>
        <a:p>
          <a:endParaRPr lang="en-US"/>
        </a:p>
      </dgm:t>
    </dgm:pt>
    <dgm:pt modelId="{0C6B1536-6269-470E-891B-548B1A1741C8}">
      <dgm:prSet/>
      <dgm:spPr/>
      <dgm:t>
        <a:bodyPr/>
        <a:lstStyle/>
        <a:p>
          <a:r>
            <a:rPr lang="de-DE" b="0" dirty="0"/>
            <a:t>Transformer</a:t>
          </a:r>
          <a:endParaRPr lang="en-US" b="0" dirty="0"/>
        </a:p>
      </dgm:t>
    </dgm:pt>
    <dgm:pt modelId="{BA3188B2-0301-4CA0-AC58-59A0732D4CC9}" type="parTrans" cxnId="{7F381230-3114-44FB-913E-0CD35BF36BA2}">
      <dgm:prSet/>
      <dgm:spPr/>
      <dgm:t>
        <a:bodyPr/>
        <a:lstStyle/>
        <a:p>
          <a:endParaRPr lang="en-US"/>
        </a:p>
      </dgm:t>
    </dgm:pt>
    <dgm:pt modelId="{E7BF0292-5C5E-44B5-9020-5B605116E8F8}" type="sibTrans" cxnId="{7F381230-3114-44FB-913E-0CD35BF36BA2}">
      <dgm:prSet/>
      <dgm:spPr/>
      <dgm:t>
        <a:bodyPr/>
        <a:lstStyle/>
        <a:p>
          <a:endParaRPr lang="en-US"/>
        </a:p>
      </dgm:t>
    </dgm:pt>
    <dgm:pt modelId="{288D3E87-5781-4F83-84CB-1610EAD21773}">
      <dgm:prSet/>
      <dgm:spPr/>
      <dgm:t>
        <a:bodyPr/>
        <a:lstStyle/>
        <a:p>
          <a:r>
            <a:rPr lang="de-DE" b="0" dirty="0"/>
            <a:t>Finetuning</a:t>
          </a:r>
          <a:endParaRPr lang="en-US" b="0" dirty="0"/>
        </a:p>
      </dgm:t>
    </dgm:pt>
    <dgm:pt modelId="{5D1CA44E-A2B8-416C-AF5D-FE642F689AF8}" type="parTrans" cxnId="{4B05A8AF-8E44-411A-9840-24940C52F31E}">
      <dgm:prSet/>
      <dgm:spPr/>
      <dgm:t>
        <a:bodyPr/>
        <a:lstStyle/>
        <a:p>
          <a:endParaRPr lang="en-US"/>
        </a:p>
      </dgm:t>
    </dgm:pt>
    <dgm:pt modelId="{E930F8F9-CD27-4F21-8645-528352089D37}" type="sibTrans" cxnId="{4B05A8AF-8E44-411A-9840-24940C52F31E}">
      <dgm:prSet/>
      <dgm:spPr/>
      <dgm:t>
        <a:bodyPr/>
        <a:lstStyle/>
        <a:p>
          <a:endParaRPr lang="en-US"/>
        </a:p>
      </dgm:t>
    </dgm:pt>
    <dgm:pt modelId="{DDA901FD-5C05-41F1-A824-5C833C35698E}">
      <dgm:prSet/>
      <dgm:spPr/>
      <dgm:t>
        <a:bodyPr/>
        <a:lstStyle/>
        <a:p>
          <a:r>
            <a:rPr lang="de-DE" dirty="0" err="1"/>
            <a:t>Agents</a:t>
          </a:r>
          <a:endParaRPr lang="en-US" dirty="0"/>
        </a:p>
      </dgm:t>
    </dgm:pt>
    <dgm:pt modelId="{D760294E-1D9B-408E-B689-8391D4CF7D9C}" type="parTrans" cxnId="{76557D45-55A9-46E4-80D0-E1396A52CE52}">
      <dgm:prSet/>
      <dgm:spPr/>
      <dgm:t>
        <a:bodyPr/>
        <a:lstStyle/>
        <a:p>
          <a:endParaRPr lang="en-US"/>
        </a:p>
      </dgm:t>
    </dgm:pt>
    <dgm:pt modelId="{EDCB14DE-D3C3-4E5C-A331-71113C0250BD}" type="sibTrans" cxnId="{76557D45-55A9-46E4-80D0-E1396A52CE52}">
      <dgm:prSet/>
      <dgm:spPr/>
      <dgm:t>
        <a:bodyPr/>
        <a:lstStyle/>
        <a:p>
          <a:endParaRPr lang="en-US"/>
        </a:p>
      </dgm:t>
    </dgm:pt>
    <dgm:pt modelId="{5F30F6BE-7A6E-4F0D-B3AA-2B05FD8FA60B}">
      <dgm:prSet/>
      <dgm:spPr/>
      <dgm:t>
        <a:bodyPr/>
        <a:lstStyle/>
        <a:p>
          <a:r>
            <a:rPr lang="de-DE" b="0" dirty="0"/>
            <a:t>The Bigger Picture</a:t>
          </a:r>
          <a:endParaRPr lang="en-US" b="0" dirty="0"/>
        </a:p>
      </dgm:t>
    </dgm:pt>
    <dgm:pt modelId="{204DD833-1CD5-42F1-B596-8D8B6D369E5E}" type="parTrans" cxnId="{336AE3DC-37F1-4955-813F-D94B74C0A559}">
      <dgm:prSet/>
      <dgm:spPr/>
      <dgm:t>
        <a:bodyPr/>
        <a:lstStyle/>
        <a:p>
          <a:endParaRPr lang="en-US"/>
        </a:p>
      </dgm:t>
    </dgm:pt>
    <dgm:pt modelId="{838162BB-5917-468F-85CC-DC0FE427929A}" type="sibTrans" cxnId="{336AE3DC-37F1-4955-813F-D94B74C0A559}">
      <dgm:prSet/>
      <dgm:spPr/>
      <dgm:t>
        <a:bodyPr/>
        <a:lstStyle/>
        <a:p>
          <a:endParaRPr lang="en-US"/>
        </a:p>
      </dgm:t>
    </dgm:pt>
    <dgm:pt modelId="{5F8A9840-886B-1549-86FA-DFF28283C6F7}">
      <dgm:prSet/>
      <dgm:spPr/>
      <dgm:t>
        <a:bodyPr/>
        <a:lstStyle/>
        <a:p>
          <a:r>
            <a:rPr lang="en-US" b="0" dirty="0"/>
            <a:t>Context Engineering</a:t>
          </a:r>
        </a:p>
      </dgm:t>
    </dgm:pt>
    <dgm:pt modelId="{A0E52CAA-BC0A-2241-8286-5195FC90ACDB}" type="parTrans" cxnId="{9C4437E1-A996-CF40-B2F7-2FD90BC18B8E}">
      <dgm:prSet/>
      <dgm:spPr/>
      <dgm:t>
        <a:bodyPr/>
        <a:lstStyle/>
        <a:p>
          <a:endParaRPr lang="de-DE"/>
        </a:p>
      </dgm:t>
    </dgm:pt>
    <dgm:pt modelId="{1EDED046-CF50-0248-AC64-C3620E7361E1}" type="sibTrans" cxnId="{9C4437E1-A996-CF40-B2F7-2FD90BC18B8E}">
      <dgm:prSet/>
      <dgm:spPr/>
      <dgm:t>
        <a:bodyPr/>
        <a:lstStyle/>
        <a:p>
          <a:endParaRPr lang="de-DE"/>
        </a:p>
      </dgm:t>
    </dgm:pt>
    <dgm:pt modelId="{769F0AC1-E7CF-C944-B9AF-EA28932D2656}">
      <dgm:prSet/>
      <dgm:spPr/>
      <dgm:t>
        <a:bodyPr/>
        <a:lstStyle/>
        <a:p>
          <a:r>
            <a:rPr lang="en-US" b="0" dirty="0"/>
            <a:t>Instruction Tuning</a:t>
          </a:r>
        </a:p>
      </dgm:t>
    </dgm:pt>
    <dgm:pt modelId="{8FBFB482-1FAC-2647-9582-FBF2BE51B42C}" type="parTrans" cxnId="{B2C31AC5-CC8D-7848-BF48-4E93CF15F78C}">
      <dgm:prSet/>
      <dgm:spPr/>
      <dgm:t>
        <a:bodyPr/>
        <a:lstStyle/>
        <a:p>
          <a:endParaRPr lang="de-DE"/>
        </a:p>
      </dgm:t>
    </dgm:pt>
    <dgm:pt modelId="{202C7746-1898-184B-8901-869D8C7ADB05}" type="sibTrans" cxnId="{B2C31AC5-CC8D-7848-BF48-4E93CF15F78C}">
      <dgm:prSet/>
      <dgm:spPr/>
      <dgm:t>
        <a:bodyPr/>
        <a:lstStyle/>
        <a:p>
          <a:endParaRPr lang="de-DE"/>
        </a:p>
      </dgm:t>
    </dgm:pt>
    <dgm:pt modelId="{A5BBF571-5253-6E40-82D7-7DFA55C403EE}">
      <dgm:prSet/>
      <dgm:spPr/>
      <dgm:t>
        <a:bodyPr/>
        <a:lstStyle/>
        <a:p>
          <a:r>
            <a:rPr lang="en-US" b="0" dirty="0"/>
            <a:t>LLMs</a:t>
          </a:r>
        </a:p>
      </dgm:t>
    </dgm:pt>
    <dgm:pt modelId="{3F510184-3A7A-F04A-AB3A-A6DA046D9501}" type="parTrans" cxnId="{47933137-DA02-BE4A-92B7-574CA30C7525}">
      <dgm:prSet/>
      <dgm:spPr/>
      <dgm:t>
        <a:bodyPr/>
        <a:lstStyle/>
        <a:p>
          <a:endParaRPr lang="de-DE"/>
        </a:p>
      </dgm:t>
    </dgm:pt>
    <dgm:pt modelId="{EBB0758C-E85A-AE4B-A658-5E0A4625321C}" type="sibTrans" cxnId="{47933137-DA02-BE4A-92B7-574CA30C7525}">
      <dgm:prSet/>
      <dgm:spPr/>
      <dgm:t>
        <a:bodyPr/>
        <a:lstStyle/>
        <a:p>
          <a:endParaRPr lang="de-DE"/>
        </a:p>
      </dgm:t>
    </dgm:pt>
    <dgm:pt modelId="{7852B3C2-A44C-F446-9060-CA21A0D28991}" type="pres">
      <dgm:prSet presAssocID="{56648FB5-C09B-4C87-AEF3-A553C798BCF5}" presName="vert0" presStyleCnt="0">
        <dgm:presLayoutVars>
          <dgm:dir/>
          <dgm:animOne val="branch"/>
          <dgm:animLvl val="lvl"/>
        </dgm:presLayoutVars>
      </dgm:prSet>
      <dgm:spPr/>
    </dgm:pt>
    <dgm:pt modelId="{4F1690E2-16BD-2B42-AE98-F2A735104EFA}" type="pres">
      <dgm:prSet presAssocID="{1EA944AD-327D-427D-A5F0-7AE39B4AFACB}" presName="thickLine" presStyleLbl="alignNode1" presStyleIdx="0" presStyleCnt="8"/>
      <dgm:spPr/>
    </dgm:pt>
    <dgm:pt modelId="{7B746AAE-0D31-DE44-A5F6-86F76B8A3E80}" type="pres">
      <dgm:prSet presAssocID="{1EA944AD-327D-427D-A5F0-7AE39B4AFACB}" presName="horz1" presStyleCnt="0"/>
      <dgm:spPr/>
    </dgm:pt>
    <dgm:pt modelId="{D28CB533-C51E-334E-9261-65C425A19706}" type="pres">
      <dgm:prSet presAssocID="{1EA944AD-327D-427D-A5F0-7AE39B4AFACB}" presName="tx1" presStyleLbl="revTx" presStyleIdx="0" presStyleCnt="8"/>
      <dgm:spPr/>
    </dgm:pt>
    <dgm:pt modelId="{4B5756DB-F77A-B44F-B3F7-F3894F36872A}" type="pres">
      <dgm:prSet presAssocID="{1EA944AD-327D-427D-A5F0-7AE39B4AFACB}" presName="vert1" presStyleCnt="0"/>
      <dgm:spPr/>
    </dgm:pt>
    <dgm:pt modelId="{A11F9CE2-7889-D042-B67A-3B946F072596}" type="pres">
      <dgm:prSet presAssocID="{0C6B1536-6269-470E-891B-548B1A1741C8}" presName="thickLine" presStyleLbl="alignNode1" presStyleIdx="1" presStyleCnt="8"/>
      <dgm:spPr/>
    </dgm:pt>
    <dgm:pt modelId="{FDBEDC87-8791-4D44-8FD8-85B48AD39373}" type="pres">
      <dgm:prSet presAssocID="{0C6B1536-6269-470E-891B-548B1A1741C8}" presName="horz1" presStyleCnt="0"/>
      <dgm:spPr/>
    </dgm:pt>
    <dgm:pt modelId="{8D7BB36B-DCB0-1945-8136-BD40AAFC958C}" type="pres">
      <dgm:prSet presAssocID="{0C6B1536-6269-470E-891B-548B1A1741C8}" presName="tx1" presStyleLbl="revTx" presStyleIdx="1" presStyleCnt="8"/>
      <dgm:spPr/>
    </dgm:pt>
    <dgm:pt modelId="{DCBD3594-6E80-0B41-BD87-AFAFE90B7B0C}" type="pres">
      <dgm:prSet presAssocID="{0C6B1536-6269-470E-891B-548B1A1741C8}" presName="vert1" presStyleCnt="0"/>
      <dgm:spPr/>
    </dgm:pt>
    <dgm:pt modelId="{9D950D6B-5C89-8A48-9960-CA8B4C499A1A}" type="pres">
      <dgm:prSet presAssocID="{A5BBF571-5253-6E40-82D7-7DFA55C403EE}" presName="thickLine" presStyleLbl="alignNode1" presStyleIdx="2" presStyleCnt="8"/>
      <dgm:spPr/>
    </dgm:pt>
    <dgm:pt modelId="{743C7BE5-F107-5047-8108-35976C730BE6}" type="pres">
      <dgm:prSet presAssocID="{A5BBF571-5253-6E40-82D7-7DFA55C403EE}" presName="horz1" presStyleCnt="0"/>
      <dgm:spPr/>
    </dgm:pt>
    <dgm:pt modelId="{1B96839A-94C6-3747-AECB-6AFE26E91254}" type="pres">
      <dgm:prSet presAssocID="{A5BBF571-5253-6E40-82D7-7DFA55C403EE}" presName="tx1" presStyleLbl="revTx" presStyleIdx="2" presStyleCnt="8"/>
      <dgm:spPr/>
    </dgm:pt>
    <dgm:pt modelId="{437624BB-39AA-794C-B0F6-B2CF5CA2B5A0}" type="pres">
      <dgm:prSet presAssocID="{A5BBF571-5253-6E40-82D7-7DFA55C403EE}" presName="vert1" presStyleCnt="0"/>
      <dgm:spPr/>
    </dgm:pt>
    <dgm:pt modelId="{34CF0AAF-5C3E-5349-AD9D-2034F634313C}" type="pres">
      <dgm:prSet presAssocID="{5F8A9840-886B-1549-86FA-DFF28283C6F7}" presName="thickLine" presStyleLbl="alignNode1" presStyleIdx="3" presStyleCnt="8"/>
      <dgm:spPr/>
    </dgm:pt>
    <dgm:pt modelId="{2F409A89-4A7E-3D4A-93C7-15493EA49A4E}" type="pres">
      <dgm:prSet presAssocID="{5F8A9840-886B-1549-86FA-DFF28283C6F7}" presName="horz1" presStyleCnt="0"/>
      <dgm:spPr/>
    </dgm:pt>
    <dgm:pt modelId="{D2ABD2C0-EDD7-194E-81CA-D9A5311A1607}" type="pres">
      <dgm:prSet presAssocID="{5F8A9840-886B-1549-86FA-DFF28283C6F7}" presName="tx1" presStyleLbl="revTx" presStyleIdx="3" presStyleCnt="8"/>
      <dgm:spPr/>
    </dgm:pt>
    <dgm:pt modelId="{F666EF11-8510-CD40-BB10-489FF0DA3CFF}" type="pres">
      <dgm:prSet presAssocID="{5F8A9840-886B-1549-86FA-DFF28283C6F7}" presName="vert1" presStyleCnt="0"/>
      <dgm:spPr/>
    </dgm:pt>
    <dgm:pt modelId="{8A505F94-65E4-9D41-AC2C-CCE8BD4C175F}" type="pres">
      <dgm:prSet presAssocID="{288D3E87-5781-4F83-84CB-1610EAD21773}" presName="thickLine" presStyleLbl="alignNode1" presStyleIdx="4" presStyleCnt="8"/>
      <dgm:spPr/>
    </dgm:pt>
    <dgm:pt modelId="{B678B193-63FE-3044-8C53-579A035591F8}" type="pres">
      <dgm:prSet presAssocID="{288D3E87-5781-4F83-84CB-1610EAD21773}" presName="horz1" presStyleCnt="0"/>
      <dgm:spPr/>
    </dgm:pt>
    <dgm:pt modelId="{6E572D5D-DE9A-BF49-8B86-50D4250D1411}" type="pres">
      <dgm:prSet presAssocID="{288D3E87-5781-4F83-84CB-1610EAD21773}" presName="tx1" presStyleLbl="revTx" presStyleIdx="4" presStyleCnt="8"/>
      <dgm:spPr/>
    </dgm:pt>
    <dgm:pt modelId="{7F071049-5D5A-2445-8B31-652B1063C281}" type="pres">
      <dgm:prSet presAssocID="{288D3E87-5781-4F83-84CB-1610EAD21773}" presName="vert1" presStyleCnt="0"/>
      <dgm:spPr/>
    </dgm:pt>
    <dgm:pt modelId="{322460D7-6763-F646-87E9-10A1FE9FDC20}" type="pres">
      <dgm:prSet presAssocID="{769F0AC1-E7CF-C944-B9AF-EA28932D2656}" presName="thickLine" presStyleLbl="alignNode1" presStyleIdx="5" presStyleCnt="8"/>
      <dgm:spPr/>
    </dgm:pt>
    <dgm:pt modelId="{2E474F08-D54F-E14D-9A99-2C037C893DD5}" type="pres">
      <dgm:prSet presAssocID="{769F0AC1-E7CF-C944-B9AF-EA28932D2656}" presName="horz1" presStyleCnt="0"/>
      <dgm:spPr/>
    </dgm:pt>
    <dgm:pt modelId="{9B5DA0EB-3C02-EE40-A02E-5B28D39BEF31}" type="pres">
      <dgm:prSet presAssocID="{769F0AC1-E7CF-C944-B9AF-EA28932D2656}" presName="tx1" presStyleLbl="revTx" presStyleIdx="5" presStyleCnt="8"/>
      <dgm:spPr/>
    </dgm:pt>
    <dgm:pt modelId="{062608B4-F5A4-C943-8091-EEFBA40E325A}" type="pres">
      <dgm:prSet presAssocID="{769F0AC1-E7CF-C944-B9AF-EA28932D2656}" presName="vert1" presStyleCnt="0"/>
      <dgm:spPr/>
    </dgm:pt>
    <dgm:pt modelId="{3D5DC94A-13EE-9348-AB63-BA6D7AB77EF3}" type="pres">
      <dgm:prSet presAssocID="{DDA901FD-5C05-41F1-A824-5C833C35698E}" presName="thickLine" presStyleLbl="alignNode1" presStyleIdx="6" presStyleCnt="8"/>
      <dgm:spPr/>
    </dgm:pt>
    <dgm:pt modelId="{27EB4548-6597-7A48-B8EB-8D5D075E0879}" type="pres">
      <dgm:prSet presAssocID="{DDA901FD-5C05-41F1-A824-5C833C35698E}" presName="horz1" presStyleCnt="0"/>
      <dgm:spPr/>
    </dgm:pt>
    <dgm:pt modelId="{B71E94BA-938F-EC4F-AA59-749EE236EA14}" type="pres">
      <dgm:prSet presAssocID="{DDA901FD-5C05-41F1-A824-5C833C35698E}" presName="tx1" presStyleLbl="revTx" presStyleIdx="6" presStyleCnt="8"/>
      <dgm:spPr/>
    </dgm:pt>
    <dgm:pt modelId="{AB286E63-B7A7-4244-8719-A27E1E499373}" type="pres">
      <dgm:prSet presAssocID="{DDA901FD-5C05-41F1-A824-5C833C35698E}" presName="vert1" presStyleCnt="0"/>
      <dgm:spPr/>
    </dgm:pt>
    <dgm:pt modelId="{20D72B1E-AD82-9E49-86D8-09A4DD4D6212}" type="pres">
      <dgm:prSet presAssocID="{5F30F6BE-7A6E-4F0D-B3AA-2B05FD8FA60B}" presName="thickLine" presStyleLbl="alignNode1" presStyleIdx="7" presStyleCnt="8"/>
      <dgm:spPr/>
    </dgm:pt>
    <dgm:pt modelId="{FE30EA44-022B-FF41-BE9E-EF735E26A50E}" type="pres">
      <dgm:prSet presAssocID="{5F30F6BE-7A6E-4F0D-B3AA-2B05FD8FA60B}" presName="horz1" presStyleCnt="0"/>
      <dgm:spPr/>
    </dgm:pt>
    <dgm:pt modelId="{08701614-A5A0-9544-95A3-640A46D860BF}" type="pres">
      <dgm:prSet presAssocID="{5F30F6BE-7A6E-4F0D-B3AA-2B05FD8FA60B}" presName="tx1" presStyleLbl="revTx" presStyleIdx="7" presStyleCnt="8"/>
      <dgm:spPr/>
    </dgm:pt>
    <dgm:pt modelId="{5BC0372B-66B7-0640-8199-37B331256C9A}" type="pres">
      <dgm:prSet presAssocID="{5F30F6BE-7A6E-4F0D-B3AA-2B05FD8FA60B}" presName="vert1" presStyleCnt="0"/>
      <dgm:spPr/>
    </dgm:pt>
  </dgm:ptLst>
  <dgm:cxnLst>
    <dgm:cxn modelId="{48E2F92B-7174-CF40-BB56-062756623EA4}" type="presOf" srcId="{288D3E87-5781-4F83-84CB-1610EAD21773}" destId="{6E572D5D-DE9A-BF49-8B86-50D4250D1411}" srcOrd="0" destOrd="0" presId="urn:microsoft.com/office/officeart/2008/layout/LinedList"/>
    <dgm:cxn modelId="{7F381230-3114-44FB-913E-0CD35BF36BA2}" srcId="{56648FB5-C09B-4C87-AEF3-A553C798BCF5}" destId="{0C6B1536-6269-470E-891B-548B1A1741C8}" srcOrd="1" destOrd="0" parTransId="{BA3188B2-0301-4CA0-AC58-59A0732D4CC9}" sibTransId="{E7BF0292-5C5E-44B5-9020-5B605116E8F8}"/>
    <dgm:cxn modelId="{47933137-DA02-BE4A-92B7-574CA30C7525}" srcId="{56648FB5-C09B-4C87-AEF3-A553C798BCF5}" destId="{A5BBF571-5253-6E40-82D7-7DFA55C403EE}" srcOrd="2" destOrd="0" parTransId="{3F510184-3A7A-F04A-AB3A-A6DA046D9501}" sibTransId="{EBB0758C-E85A-AE4B-A658-5E0A4625321C}"/>
    <dgm:cxn modelId="{76557D45-55A9-46E4-80D0-E1396A52CE52}" srcId="{56648FB5-C09B-4C87-AEF3-A553C798BCF5}" destId="{DDA901FD-5C05-41F1-A824-5C833C35698E}" srcOrd="6" destOrd="0" parTransId="{D760294E-1D9B-408E-B689-8391D4CF7D9C}" sibTransId="{EDCB14DE-D3C3-4E5C-A331-71113C0250BD}"/>
    <dgm:cxn modelId="{DC6A2B55-9959-9E41-8C4C-FB8FF415BF70}" type="presOf" srcId="{A5BBF571-5253-6E40-82D7-7DFA55C403EE}" destId="{1B96839A-94C6-3747-AECB-6AFE26E91254}" srcOrd="0" destOrd="0" presId="urn:microsoft.com/office/officeart/2008/layout/LinedList"/>
    <dgm:cxn modelId="{5328FF68-AF12-2640-82DD-4A8558848644}" type="presOf" srcId="{5F8A9840-886B-1549-86FA-DFF28283C6F7}" destId="{D2ABD2C0-EDD7-194E-81CA-D9A5311A1607}" srcOrd="0" destOrd="0" presId="urn:microsoft.com/office/officeart/2008/layout/LinedList"/>
    <dgm:cxn modelId="{B8B43377-1557-2042-BB5A-D55D04913284}" type="presOf" srcId="{0C6B1536-6269-470E-891B-548B1A1741C8}" destId="{8D7BB36B-DCB0-1945-8136-BD40AAFC958C}" srcOrd="0" destOrd="0" presId="urn:microsoft.com/office/officeart/2008/layout/LinedList"/>
    <dgm:cxn modelId="{C625FD7A-ECA1-B44B-8D2B-E9E9504CD922}" type="presOf" srcId="{5F30F6BE-7A6E-4F0D-B3AA-2B05FD8FA60B}" destId="{08701614-A5A0-9544-95A3-640A46D860BF}" srcOrd="0" destOrd="0" presId="urn:microsoft.com/office/officeart/2008/layout/LinedList"/>
    <dgm:cxn modelId="{D9602A80-E4B9-A44F-8F18-41878FC23717}" type="presOf" srcId="{1EA944AD-327D-427D-A5F0-7AE39B4AFACB}" destId="{D28CB533-C51E-334E-9261-65C425A19706}" srcOrd="0" destOrd="0" presId="urn:microsoft.com/office/officeart/2008/layout/LinedList"/>
    <dgm:cxn modelId="{4B05A8AF-8E44-411A-9840-24940C52F31E}" srcId="{56648FB5-C09B-4C87-AEF3-A553C798BCF5}" destId="{288D3E87-5781-4F83-84CB-1610EAD21773}" srcOrd="4" destOrd="0" parTransId="{5D1CA44E-A2B8-416C-AF5D-FE642F689AF8}" sibTransId="{E930F8F9-CD27-4F21-8645-528352089D37}"/>
    <dgm:cxn modelId="{946460B5-6A24-4AD5-9BDB-D5E7AE78994B}" srcId="{56648FB5-C09B-4C87-AEF3-A553C798BCF5}" destId="{1EA944AD-327D-427D-A5F0-7AE39B4AFACB}" srcOrd="0" destOrd="0" parTransId="{C379FD06-505A-41F8-9A66-4E9F695F9C1A}" sibTransId="{AD9B37F6-7A60-4E62-AE70-54601B347097}"/>
    <dgm:cxn modelId="{5E824FB9-2CC4-6F45-B749-FE401FFAEECB}" type="presOf" srcId="{769F0AC1-E7CF-C944-B9AF-EA28932D2656}" destId="{9B5DA0EB-3C02-EE40-A02E-5B28D39BEF31}" srcOrd="0" destOrd="0" presId="urn:microsoft.com/office/officeart/2008/layout/LinedList"/>
    <dgm:cxn modelId="{B2C31AC5-CC8D-7848-BF48-4E93CF15F78C}" srcId="{56648FB5-C09B-4C87-AEF3-A553C798BCF5}" destId="{769F0AC1-E7CF-C944-B9AF-EA28932D2656}" srcOrd="5" destOrd="0" parTransId="{8FBFB482-1FAC-2647-9582-FBF2BE51B42C}" sibTransId="{202C7746-1898-184B-8901-869D8C7ADB05}"/>
    <dgm:cxn modelId="{AA560ECB-5494-694A-8753-2D77B2337369}" type="presOf" srcId="{DDA901FD-5C05-41F1-A824-5C833C35698E}" destId="{B71E94BA-938F-EC4F-AA59-749EE236EA14}" srcOrd="0" destOrd="0" presId="urn:microsoft.com/office/officeart/2008/layout/LinedList"/>
    <dgm:cxn modelId="{336AE3DC-37F1-4955-813F-D94B74C0A559}" srcId="{56648FB5-C09B-4C87-AEF3-A553C798BCF5}" destId="{5F30F6BE-7A6E-4F0D-B3AA-2B05FD8FA60B}" srcOrd="7" destOrd="0" parTransId="{204DD833-1CD5-42F1-B596-8D8B6D369E5E}" sibTransId="{838162BB-5917-468F-85CC-DC0FE427929A}"/>
    <dgm:cxn modelId="{9C4437E1-A996-CF40-B2F7-2FD90BC18B8E}" srcId="{56648FB5-C09B-4C87-AEF3-A553C798BCF5}" destId="{5F8A9840-886B-1549-86FA-DFF28283C6F7}" srcOrd="3" destOrd="0" parTransId="{A0E52CAA-BC0A-2241-8286-5195FC90ACDB}" sibTransId="{1EDED046-CF50-0248-AC64-C3620E7361E1}"/>
    <dgm:cxn modelId="{83FBB8F5-9153-F24C-B359-92AB22A3F5BF}" type="presOf" srcId="{56648FB5-C09B-4C87-AEF3-A553C798BCF5}" destId="{7852B3C2-A44C-F446-9060-CA21A0D28991}" srcOrd="0" destOrd="0" presId="urn:microsoft.com/office/officeart/2008/layout/LinedList"/>
    <dgm:cxn modelId="{F5D2E861-C6DE-FB42-B7C6-B065F1F84377}" type="presParOf" srcId="{7852B3C2-A44C-F446-9060-CA21A0D28991}" destId="{4F1690E2-16BD-2B42-AE98-F2A735104EFA}" srcOrd="0" destOrd="0" presId="urn:microsoft.com/office/officeart/2008/layout/LinedList"/>
    <dgm:cxn modelId="{5FEB1837-8E5A-1842-B761-DF83A11712CF}" type="presParOf" srcId="{7852B3C2-A44C-F446-9060-CA21A0D28991}" destId="{7B746AAE-0D31-DE44-A5F6-86F76B8A3E80}" srcOrd="1" destOrd="0" presId="urn:microsoft.com/office/officeart/2008/layout/LinedList"/>
    <dgm:cxn modelId="{1E7396B7-9F8F-C842-AA84-A2108E4A965E}" type="presParOf" srcId="{7B746AAE-0D31-DE44-A5F6-86F76B8A3E80}" destId="{D28CB533-C51E-334E-9261-65C425A19706}" srcOrd="0" destOrd="0" presId="urn:microsoft.com/office/officeart/2008/layout/LinedList"/>
    <dgm:cxn modelId="{CA0E3B6D-3363-5D4D-B209-9374F0EBED3A}" type="presParOf" srcId="{7B746AAE-0D31-DE44-A5F6-86F76B8A3E80}" destId="{4B5756DB-F77A-B44F-B3F7-F3894F36872A}" srcOrd="1" destOrd="0" presId="urn:microsoft.com/office/officeart/2008/layout/LinedList"/>
    <dgm:cxn modelId="{42B9A5E9-078D-054D-AE14-35198416E7C7}" type="presParOf" srcId="{7852B3C2-A44C-F446-9060-CA21A0D28991}" destId="{A11F9CE2-7889-D042-B67A-3B946F072596}" srcOrd="2" destOrd="0" presId="urn:microsoft.com/office/officeart/2008/layout/LinedList"/>
    <dgm:cxn modelId="{4BADE72C-6502-F84A-A2A5-96C97CB0161C}" type="presParOf" srcId="{7852B3C2-A44C-F446-9060-CA21A0D28991}" destId="{FDBEDC87-8791-4D44-8FD8-85B48AD39373}" srcOrd="3" destOrd="0" presId="urn:microsoft.com/office/officeart/2008/layout/LinedList"/>
    <dgm:cxn modelId="{9F8EDEB8-D0BF-BC4D-99ED-6B9A4F9D4E71}" type="presParOf" srcId="{FDBEDC87-8791-4D44-8FD8-85B48AD39373}" destId="{8D7BB36B-DCB0-1945-8136-BD40AAFC958C}" srcOrd="0" destOrd="0" presId="urn:microsoft.com/office/officeart/2008/layout/LinedList"/>
    <dgm:cxn modelId="{6C4C1680-6204-3647-A71D-185D971F8D06}" type="presParOf" srcId="{FDBEDC87-8791-4D44-8FD8-85B48AD39373}" destId="{DCBD3594-6E80-0B41-BD87-AFAFE90B7B0C}" srcOrd="1" destOrd="0" presId="urn:microsoft.com/office/officeart/2008/layout/LinedList"/>
    <dgm:cxn modelId="{7D8B3A70-16CC-F84A-9F91-D5B131994F10}" type="presParOf" srcId="{7852B3C2-A44C-F446-9060-CA21A0D28991}" destId="{9D950D6B-5C89-8A48-9960-CA8B4C499A1A}" srcOrd="4" destOrd="0" presId="urn:microsoft.com/office/officeart/2008/layout/LinedList"/>
    <dgm:cxn modelId="{D70F27A6-397A-DC46-AAEC-F9F14C2305DE}" type="presParOf" srcId="{7852B3C2-A44C-F446-9060-CA21A0D28991}" destId="{743C7BE5-F107-5047-8108-35976C730BE6}" srcOrd="5" destOrd="0" presId="urn:microsoft.com/office/officeart/2008/layout/LinedList"/>
    <dgm:cxn modelId="{CC4867C0-5011-5F4E-9804-22ED95B3CC58}" type="presParOf" srcId="{743C7BE5-F107-5047-8108-35976C730BE6}" destId="{1B96839A-94C6-3747-AECB-6AFE26E91254}" srcOrd="0" destOrd="0" presId="urn:microsoft.com/office/officeart/2008/layout/LinedList"/>
    <dgm:cxn modelId="{FD8C6B51-C075-9B49-B1E3-2F72B8A0DF12}" type="presParOf" srcId="{743C7BE5-F107-5047-8108-35976C730BE6}" destId="{437624BB-39AA-794C-B0F6-B2CF5CA2B5A0}" srcOrd="1" destOrd="0" presId="urn:microsoft.com/office/officeart/2008/layout/LinedList"/>
    <dgm:cxn modelId="{A0D8D8B1-D102-CD41-9B65-91AB43686584}" type="presParOf" srcId="{7852B3C2-A44C-F446-9060-CA21A0D28991}" destId="{34CF0AAF-5C3E-5349-AD9D-2034F634313C}" srcOrd="6" destOrd="0" presId="urn:microsoft.com/office/officeart/2008/layout/LinedList"/>
    <dgm:cxn modelId="{157023DC-8251-F747-A790-8E9B78B3C8BE}" type="presParOf" srcId="{7852B3C2-A44C-F446-9060-CA21A0D28991}" destId="{2F409A89-4A7E-3D4A-93C7-15493EA49A4E}" srcOrd="7" destOrd="0" presId="urn:microsoft.com/office/officeart/2008/layout/LinedList"/>
    <dgm:cxn modelId="{D1200007-6A5D-FF43-8575-646BBC8E6C4E}" type="presParOf" srcId="{2F409A89-4A7E-3D4A-93C7-15493EA49A4E}" destId="{D2ABD2C0-EDD7-194E-81CA-D9A5311A1607}" srcOrd="0" destOrd="0" presId="urn:microsoft.com/office/officeart/2008/layout/LinedList"/>
    <dgm:cxn modelId="{87263814-0091-8A4A-828B-0F2A3C686C09}" type="presParOf" srcId="{2F409A89-4A7E-3D4A-93C7-15493EA49A4E}" destId="{F666EF11-8510-CD40-BB10-489FF0DA3CFF}" srcOrd="1" destOrd="0" presId="urn:microsoft.com/office/officeart/2008/layout/LinedList"/>
    <dgm:cxn modelId="{40CF11BD-58ED-0E4F-B3B7-F9CAAA40AD73}" type="presParOf" srcId="{7852B3C2-A44C-F446-9060-CA21A0D28991}" destId="{8A505F94-65E4-9D41-AC2C-CCE8BD4C175F}" srcOrd="8" destOrd="0" presId="urn:microsoft.com/office/officeart/2008/layout/LinedList"/>
    <dgm:cxn modelId="{0B980FB1-5585-2342-BD3C-2366897F0984}" type="presParOf" srcId="{7852B3C2-A44C-F446-9060-CA21A0D28991}" destId="{B678B193-63FE-3044-8C53-579A035591F8}" srcOrd="9" destOrd="0" presId="urn:microsoft.com/office/officeart/2008/layout/LinedList"/>
    <dgm:cxn modelId="{240D9A74-D193-CC40-97CA-ADC859B1D81F}" type="presParOf" srcId="{B678B193-63FE-3044-8C53-579A035591F8}" destId="{6E572D5D-DE9A-BF49-8B86-50D4250D1411}" srcOrd="0" destOrd="0" presId="urn:microsoft.com/office/officeart/2008/layout/LinedList"/>
    <dgm:cxn modelId="{3B1F9830-A4D6-E140-AE33-31C05CB5B37E}" type="presParOf" srcId="{B678B193-63FE-3044-8C53-579A035591F8}" destId="{7F071049-5D5A-2445-8B31-652B1063C281}" srcOrd="1" destOrd="0" presId="urn:microsoft.com/office/officeart/2008/layout/LinedList"/>
    <dgm:cxn modelId="{9A7F5AD0-DD95-3843-95C2-CCB3573D0F7B}" type="presParOf" srcId="{7852B3C2-A44C-F446-9060-CA21A0D28991}" destId="{322460D7-6763-F646-87E9-10A1FE9FDC20}" srcOrd="10" destOrd="0" presId="urn:microsoft.com/office/officeart/2008/layout/LinedList"/>
    <dgm:cxn modelId="{0F8C97D4-B05E-6947-AB11-E0CE7BA1FBBB}" type="presParOf" srcId="{7852B3C2-A44C-F446-9060-CA21A0D28991}" destId="{2E474F08-D54F-E14D-9A99-2C037C893DD5}" srcOrd="11" destOrd="0" presId="urn:microsoft.com/office/officeart/2008/layout/LinedList"/>
    <dgm:cxn modelId="{24B86091-C966-5641-9975-3A18E8CC2451}" type="presParOf" srcId="{2E474F08-D54F-E14D-9A99-2C037C893DD5}" destId="{9B5DA0EB-3C02-EE40-A02E-5B28D39BEF31}" srcOrd="0" destOrd="0" presId="urn:microsoft.com/office/officeart/2008/layout/LinedList"/>
    <dgm:cxn modelId="{C6076B37-8BDA-7348-B420-D00A46E8547E}" type="presParOf" srcId="{2E474F08-D54F-E14D-9A99-2C037C893DD5}" destId="{062608B4-F5A4-C943-8091-EEFBA40E325A}" srcOrd="1" destOrd="0" presId="urn:microsoft.com/office/officeart/2008/layout/LinedList"/>
    <dgm:cxn modelId="{7A9EE529-C307-D440-8910-336F08C35B83}" type="presParOf" srcId="{7852B3C2-A44C-F446-9060-CA21A0D28991}" destId="{3D5DC94A-13EE-9348-AB63-BA6D7AB77EF3}" srcOrd="12" destOrd="0" presId="urn:microsoft.com/office/officeart/2008/layout/LinedList"/>
    <dgm:cxn modelId="{B6134942-BB7E-6A49-B625-7DF71CC12E8A}" type="presParOf" srcId="{7852B3C2-A44C-F446-9060-CA21A0D28991}" destId="{27EB4548-6597-7A48-B8EB-8D5D075E0879}" srcOrd="13" destOrd="0" presId="urn:microsoft.com/office/officeart/2008/layout/LinedList"/>
    <dgm:cxn modelId="{305C651D-0D92-1E46-AC15-0FFBF9C77550}" type="presParOf" srcId="{27EB4548-6597-7A48-B8EB-8D5D075E0879}" destId="{B71E94BA-938F-EC4F-AA59-749EE236EA14}" srcOrd="0" destOrd="0" presId="urn:microsoft.com/office/officeart/2008/layout/LinedList"/>
    <dgm:cxn modelId="{6A8C2A6C-DA48-E74E-9F29-7B72A279E967}" type="presParOf" srcId="{27EB4548-6597-7A48-B8EB-8D5D075E0879}" destId="{AB286E63-B7A7-4244-8719-A27E1E499373}" srcOrd="1" destOrd="0" presId="urn:microsoft.com/office/officeart/2008/layout/LinedList"/>
    <dgm:cxn modelId="{D4FDD938-A0E5-1344-91E8-DB626E229B73}" type="presParOf" srcId="{7852B3C2-A44C-F446-9060-CA21A0D28991}" destId="{20D72B1E-AD82-9E49-86D8-09A4DD4D6212}" srcOrd="14" destOrd="0" presId="urn:microsoft.com/office/officeart/2008/layout/LinedList"/>
    <dgm:cxn modelId="{3CB3EB14-3FB4-7040-B2C6-572E38DFBAF8}" type="presParOf" srcId="{7852B3C2-A44C-F446-9060-CA21A0D28991}" destId="{FE30EA44-022B-FF41-BE9E-EF735E26A50E}" srcOrd="15" destOrd="0" presId="urn:microsoft.com/office/officeart/2008/layout/LinedList"/>
    <dgm:cxn modelId="{0ECA1AF6-D499-C74C-B742-8D288CCF75FA}" type="presParOf" srcId="{FE30EA44-022B-FF41-BE9E-EF735E26A50E}" destId="{08701614-A5A0-9544-95A3-640A46D860BF}" srcOrd="0" destOrd="0" presId="urn:microsoft.com/office/officeart/2008/layout/LinedList"/>
    <dgm:cxn modelId="{AD84564D-97AD-C847-ACA7-6607F1C92514}" type="presParOf" srcId="{FE30EA44-022B-FF41-BE9E-EF735E26A50E}" destId="{5BC0372B-66B7-0640-8199-37B331256C9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1690E2-16BD-2B42-AE98-F2A735104EFA}">
      <dsp:nvSpPr>
        <dsp:cNvPr id="0" name=""/>
        <dsp:cNvSpPr/>
      </dsp:nvSpPr>
      <dsp:spPr>
        <a:xfrm>
          <a:off x="0" y="0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8CB533-C51E-334E-9261-65C425A19706}">
      <dsp:nvSpPr>
        <dsp:cNvPr id="0" name=""/>
        <dsp:cNvSpPr/>
      </dsp:nvSpPr>
      <dsp:spPr>
        <a:xfrm>
          <a:off x="0" y="0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b="1" kern="1200" dirty="0"/>
            <a:t>Deep Learning</a:t>
          </a:r>
          <a:endParaRPr lang="en-US" sz="2500" b="1" kern="1200" dirty="0"/>
        </a:p>
      </dsp:txBody>
      <dsp:txXfrm>
        <a:off x="0" y="0"/>
        <a:ext cx="10515600" cy="543917"/>
      </dsp:txXfrm>
    </dsp:sp>
    <dsp:sp modelId="{A11F9CE2-7889-D042-B67A-3B946F072596}">
      <dsp:nvSpPr>
        <dsp:cNvPr id="0" name=""/>
        <dsp:cNvSpPr/>
      </dsp:nvSpPr>
      <dsp:spPr>
        <a:xfrm>
          <a:off x="0" y="543917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7BB36B-DCB0-1945-8136-BD40AAFC958C}">
      <dsp:nvSpPr>
        <dsp:cNvPr id="0" name=""/>
        <dsp:cNvSpPr/>
      </dsp:nvSpPr>
      <dsp:spPr>
        <a:xfrm>
          <a:off x="0" y="543917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b="0" kern="1200" dirty="0"/>
            <a:t>Transformer</a:t>
          </a:r>
          <a:endParaRPr lang="en-US" sz="2500" b="0" kern="1200" dirty="0"/>
        </a:p>
      </dsp:txBody>
      <dsp:txXfrm>
        <a:off x="0" y="543917"/>
        <a:ext cx="10515600" cy="543917"/>
      </dsp:txXfrm>
    </dsp:sp>
    <dsp:sp modelId="{9D950D6B-5C89-8A48-9960-CA8B4C499A1A}">
      <dsp:nvSpPr>
        <dsp:cNvPr id="0" name=""/>
        <dsp:cNvSpPr/>
      </dsp:nvSpPr>
      <dsp:spPr>
        <a:xfrm>
          <a:off x="0" y="108783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96839A-94C6-3747-AECB-6AFE26E91254}">
      <dsp:nvSpPr>
        <dsp:cNvPr id="0" name=""/>
        <dsp:cNvSpPr/>
      </dsp:nvSpPr>
      <dsp:spPr>
        <a:xfrm>
          <a:off x="0" y="1087834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kern="1200" dirty="0"/>
            <a:t>LLMs</a:t>
          </a:r>
        </a:p>
      </dsp:txBody>
      <dsp:txXfrm>
        <a:off x="0" y="1087834"/>
        <a:ext cx="10515600" cy="543917"/>
      </dsp:txXfrm>
    </dsp:sp>
    <dsp:sp modelId="{34CF0AAF-5C3E-5349-AD9D-2034F634313C}">
      <dsp:nvSpPr>
        <dsp:cNvPr id="0" name=""/>
        <dsp:cNvSpPr/>
      </dsp:nvSpPr>
      <dsp:spPr>
        <a:xfrm>
          <a:off x="0" y="163175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ABD2C0-EDD7-194E-81CA-D9A5311A1607}">
      <dsp:nvSpPr>
        <dsp:cNvPr id="0" name=""/>
        <dsp:cNvSpPr/>
      </dsp:nvSpPr>
      <dsp:spPr>
        <a:xfrm>
          <a:off x="0" y="1631751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kern="1200" dirty="0"/>
            <a:t>Context Engineering</a:t>
          </a:r>
        </a:p>
      </dsp:txBody>
      <dsp:txXfrm>
        <a:off x="0" y="1631751"/>
        <a:ext cx="10515600" cy="543917"/>
      </dsp:txXfrm>
    </dsp:sp>
    <dsp:sp modelId="{8A505F94-65E4-9D41-AC2C-CCE8BD4C175F}">
      <dsp:nvSpPr>
        <dsp:cNvPr id="0" name=""/>
        <dsp:cNvSpPr/>
      </dsp:nvSpPr>
      <dsp:spPr>
        <a:xfrm>
          <a:off x="0" y="2175669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572D5D-DE9A-BF49-8B86-50D4250D1411}">
      <dsp:nvSpPr>
        <dsp:cNvPr id="0" name=""/>
        <dsp:cNvSpPr/>
      </dsp:nvSpPr>
      <dsp:spPr>
        <a:xfrm>
          <a:off x="0" y="2175669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b="0" kern="1200" dirty="0"/>
            <a:t>Finetuning</a:t>
          </a:r>
          <a:endParaRPr lang="en-US" sz="2500" b="0" kern="1200" dirty="0"/>
        </a:p>
      </dsp:txBody>
      <dsp:txXfrm>
        <a:off x="0" y="2175669"/>
        <a:ext cx="10515600" cy="543917"/>
      </dsp:txXfrm>
    </dsp:sp>
    <dsp:sp modelId="{322460D7-6763-F646-87E9-10A1FE9FDC20}">
      <dsp:nvSpPr>
        <dsp:cNvPr id="0" name=""/>
        <dsp:cNvSpPr/>
      </dsp:nvSpPr>
      <dsp:spPr>
        <a:xfrm>
          <a:off x="0" y="2719586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5DA0EB-3C02-EE40-A02E-5B28D39BEF31}">
      <dsp:nvSpPr>
        <dsp:cNvPr id="0" name=""/>
        <dsp:cNvSpPr/>
      </dsp:nvSpPr>
      <dsp:spPr>
        <a:xfrm>
          <a:off x="0" y="2719586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kern="1200" dirty="0"/>
            <a:t>Instruction Tuning</a:t>
          </a:r>
        </a:p>
      </dsp:txBody>
      <dsp:txXfrm>
        <a:off x="0" y="2719586"/>
        <a:ext cx="10515600" cy="543917"/>
      </dsp:txXfrm>
    </dsp:sp>
    <dsp:sp modelId="{3D5DC94A-13EE-9348-AB63-BA6D7AB77EF3}">
      <dsp:nvSpPr>
        <dsp:cNvPr id="0" name=""/>
        <dsp:cNvSpPr/>
      </dsp:nvSpPr>
      <dsp:spPr>
        <a:xfrm>
          <a:off x="0" y="3263503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1E94BA-938F-EC4F-AA59-749EE236EA14}">
      <dsp:nvSpPr>
        <dsp:cNvPr id="0" name=""/>
        <dsp:cNvSpPr/>
      </dsp:nvSpPr>
      <dsp:spPr>
        <a:xfrm>
          <a:off x="0" y="3263503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 dirty="0" err="1"/>
            <a:t>Agents</a:t>
          </a:r>
          <a:endParaRPr lang="en-US" sz="2500" kern="1200" dirty="0"/>
        </a:p>
      </dsp:txBody>
      <dsp:txXfrm>
        <a:off x="0" y="3263503"/>
        <a:ext cx="10515600" cy="543917"/>
      </dsp:txXfrm>
    </dsp:sp>
    <dsp:sp modelId="{20D72B1E-AD82-9E49-86D8-09A4DD4D6212}">
      <dsp:nvSpPr>
        <dsp:cNvPr id="0" name=""/>
        <dsp:cNvSpPr/>
      </dsp:nvSpPr>
      <dsp:spPr>
        <a:xfrm>
          <a:off x="0" y="3807420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701614-A5A0-9544-95A3-640A46D860BF}">
      <dsp:nvSpPr>
        <dsp:cNvPr id="0" name=""/>
        <dsp:cNvSpPr/>
      </dsp:nvSpPr>
      <dsp:spPr>
        <a:xfrm>
          <a:off x="0" y="3807420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b="0" kern="1200" dirty="0"/>
            <a:t>The Bigger Picture</a:t>
          </a:r>
          <a:endParaRPr lang="en-US" sz="2500" b="0" kern="1200" dirty="0"/>
        </a:p>
      </dsp:txBody>
      <dsp:txXfrm>
        <a:off x="0" y="3807420"/>
        <a:ext cx="10515600" cy="5439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jf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5.jpeg>
</file>

<file path=ppt/media/image6.jpe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54A0A5-3125-4A93-A463-B2CA0DCE058B}" type="datetimeFigureOut">
              <a:rPr lang="en-GB" smtClean="0"/>
              <a:t>17/07/2025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7BB845-5EDE-4644-BE7F-B673B342B3A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0397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7BB845-5EDE-4644-BE7F-B673B342B3A7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35459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BE232-6A08-C646-2F0F-7B45378329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7C59EB-D8F3-E8BD-B1EC-56DF686BF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49EFE-519A-68BE-B63B-FB136372A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309BC-FCDF-924C-BCC4-7E079416A3AF}" type="datetime1">
              <a:rPr lang="de-DE" smtClean="0"/>
              <a:t>17.07.25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D3B9B-51DF-3B62-96BF-E6F200FDE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453C5D-A406-4DE4-25F8-1C748421D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94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E086C-574E-7618-D84D-7EAAA7CAA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736E03-8E84-13D2-5EA7-214037C97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651BE1-0C0A-5E5C-2149-397BEE2EA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013C5-E255-FE4F-B90B-01CAD33F8771}" type="datetime1">
              <a:rPr lang="de-DE" smtClean="0"/>
              <a:t>17.07.25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3C263D-72BD-5505-C92E-A3345FB76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20F995-4BDD-F17C-91BE-A6411AC01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2449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3955D4-BF28-B579-F91E-906F9A1B7F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96EF3C-3270-076A-087B-7E79E3D658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FCE79-A807-B40D-CB95-1A8513CDC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8A011-7EEC-BC4C-9475-D3C7FFA2F44F}" type="datetime1">
              <a:rPr lang="de-DE" smtClean="0"/>
              <a:t>17.07.25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E3050-5BC3-196F-FBE2-4D50BFE16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9F963B-C222-AD40-CAAF-FBC5B93DA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984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397C8-3195-0777-CF8C-A41D42A5D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16D2E-6389-A1A5-6066-8369C3786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2E599-054C-9D40-45ED-9A326B30D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7B5D8-7275-234F-9DA8-4BAD8F84904F}" type="datetime1">
              <a:rPr lang="de-DE" smtClean="0"/>
              <a:t>17.07.25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C60BA-1BBD-ADF5-2F19-18BD8DE5D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CC82DC-62DF-735A-48C4-6742EE399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1695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681ED-99D4-6120-A107-37380EC17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31FF93-EB92-4FEC-45AA-58113194B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C74A-183A-C97D-E6B1-DE0E269DC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101B-842C-C743-8BAA-28428F0B7A7C}" type="datetime1">
              <a:rPr lang="de-DE" smtClean="0"/>
              <a:t>17.07.25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9765F-8D63-9F85-2396-5A563344F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572A8-648A-10B8-E9F2-3C9E9FCD5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2946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A0B2B-44D3-138B-35DF-2E1B592EB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C613-1040-438E-81ED-0211AE8124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CB7688-5F8F-7B22-691E-33F1B7BAA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C156C-C5B9-AFCE-069E-31D9448B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541B4-0087-6D4D-80FF-98526DACB385}" type="datetime1">
              <a:rPr lang="de-DE" smtClean="0"/>
              <a:t>17.07.25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AF45F1-B2A9-1C16-2A00-5EC6161C1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A224BD-38F6-7562-22A6-FE534AA8D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3932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65EE4-A52C-09D1-11A3-3D983D947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C478A3-18D5-BA5D-5E50-1AA2C7E909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8663B-0321-A7B8-AC29-189DC42436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2FBEB0-2CF1-AC16-40B2-C1B936EB53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631FFA-B333-AE27-E67E-6071492E88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5D0BE5-6933-5226-FC8C-E1C07FDB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2E9F0-23F4-3B45-B1FB-7FB00155EB79}" type="datetime1">
              <a:rPr lang="de-DE" smtClean="0"/>
              <a:t>17.07.25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ECC54-2495-2718-982E-D4C759D07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7C725C-84C4-EF91-391A-7375D7127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265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279AB-7720-DCA6-0463-87BA2643D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B9DAE7-5C75-E600-F76D-D7B0F2702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30321-FA98-D142-BE03-E1CC9AD228D7}" type="datetime1">
              <a:rPr lang="de-DE" smtClean="0"/>
              <a:t>17.07.25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8F55D9-B3BF-AB7B-77F9-C04E13B5B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33A5C0-2A84-9091-8249-B7686C8E9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337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3D8075-8D1F-44F9-269E-A6537A307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1FDD0-0B20-1C44-9483-3A5B663F3B6D}" type="datetime1">
              <a:rPr lang="de-DE" smtClean="0"/>
              <a:t>17.07.25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E416A4-1FA8-127F-0776-EE3FD032A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526D08-4BEC-998B-DD36-1FBD9F8D9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7769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F820C-CDC7-642F-4FD7-59C10CDB9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1B273-E9D9-9128-5F97-643206940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8B4002-E98F-90C8-95AC-8E3B40C84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9ADBC8-F62D-1D9D-A3B0-7A7EFD2F1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95251-84B9-EA41-BEF6-6DABE54090D2}" type="datetime1">
              <a:rPr lang="de-DE" smtClean="0"/>
              <a:t>17.07.25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31F7C-0CC0-1EBB-FEC4-8538E8AA2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8ACBB8-37BB-2274-6FF3-BAA247097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2351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A5A0B-1FF1-7AFA-80FD-DF120EED8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A2E177-E93B-F241-BB26-EBADA224A4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72668B-D67B-AF8D-E087-4AABB3F095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E640-1A46-0780-1A6D-5938E2FE6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DD09F-5527-CA41-A4ED-96228E866498}" type="datetime1">
              <a:rPr lang="de-DE" smtClean="0"/>
              <a:t>17.07.25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ED8D26-0A69-518C-59E5-03C22C04D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9B8936-E86F-F46C-B7C8-E1AD8D1B1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3882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5BD8EF-B77B-0D1C-2E0A-802AECD83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DEC1C-545E-6E83-A412-C7549F36D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FE343-40C9-420A-32A0-BFCEE4E4E1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E59F12-7BD7-0C44-8508-4573412E87CA}" type="datetime1">
              <a:rPr lang="de-DE" smtClean="0"/>
              <a:t>17.07.25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7D811A-169D-C62C-6FA6-CB186B9FE5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039752-6753-A75C-0CEC-6D6CE3EB9C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7425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12" Type="http://schemas.openxmlformats.org/officeDocument/2006/relationships/image" Target="../media/image41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5.png"/><Relationship Id="rId11" Type="http://schemas.openxmlformats.org/officeDocument/2006/relationships/image" Target="../media/image40.png"/><Relationship Id="rId5" Type="http://schemas.openxmlformats.org/officeDocument/2006/relationships/image" Target="../media/image34.png"/><Relationship Id="rId10" Type="http://schemas.openxmlformats.org/officeDocument/2006/relationships/image" Target="../media/image39.png"/><Relationship Id="rId4" Type="http://schemas.openxmlformats.org/officeDocument/2006/relationships/image" Target="../media/image33.png"/><Relationship Id="rId9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1712.09913.pdf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35D14-FDE8-A941-F2E5-FEBDF11222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Deep Learning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BA1699D-5528-D00C-F19C-63130FE6C3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Language Models</a:t>
            </a:r>
          </a:p>
        </p:txBody>
      </p:sp>
    </p:spTree>
    <p:extLst>
      <p:ext uri="{BB962C8B-B14F-4D97-AF65-F5344CB8AC3E}">
        <p14:creationId xmlns:p14="http://schemas.microsoft.com/office/powerpoint/2010/main" val="1258822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DD73E-3081-3D14-70D6-AFC0A992A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Example</a:t>
            </a:r>
            <a:r>
              <a:rPr lang="de-DE" dirty="0"/>
              <a:t>: Image Classification</a:t>
            </a:r>
            <a:endParaRPr lang="en-GB" dirty="0"/>
          </a:p>
        </p:txBody>
      </p:sp>
      <p:pic>
        <p:nvPicPr>
          <p:cNvPr id="7" name="Picture 6" descr="A collage of different mugs&#10;&#10;AI-generated content may be incorrect.">
            <a:extLst>
              <a:ext uri="{FF2B5EF4-FFF2-40B4-BE49-F238E27FC236}">
                <a16:creationId xmlns:a16="http://schemas.microsoft.com/office/drawing/2014/main" id="{02B31845-7645-8954-121A-3F0BE6E768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25" y="2844812"/>
            <a:ext cx="6728335" cy="3040623"/>
          </a:xfrm>
          <a:prstGeom prst="rect">
            <a:avLst/>
          </a:prstGeom>
        </p:spPr>
      </p:pic>
      <p:pic>
        <p:nvPicPr>
          <p:cNvPr id="9" name="Picture 8" descr="A cat and dog with lines and symbols&#10;&#10;AI-generated content may be incorrect.">
            <a:extLst>
              <a:ext uri="{FF2B5EF4-FFF2-40B4-BE49-F238E27FC236}">
                <a16:creationId xmlns:a16="http://schemas.microsoft.com/office/drawing/2014/main" id="{400EB2C6-9A9E-8FDF-855F-6BA5B5E0A1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2003" y="2843699"/>
            <a:ext cx="3823812" cy="23369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83C5160-1A56-C485-58C2-E716FD0AA2D8}"/>
              </a:ext>
            </a:extLst>
          </p:cNvPr>
          <p:cNvSpPr txBox="1"/>
          <p:nvPr/>
        </p:nvSpPr>
        <p:spPr>
          <a:xfrm>
            <a:off x="2931015" y="2052305"/>
            <a:ext cx="1923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training</a:t>
            </a:r>
            <a:r>
              <a:rPr lang="de-DE" sz="2400" dirty="0"/>
              <a:t> </a:t>
            </a:r>
            <a:r>
              <a:rPr lang="de-DE" sz="2400" dirty="0" err="1"/>
              <a:t>data</a:t>
            </a:r>
            <a:r>
              <a:rPr lang="de-DE" sz="2400" dirty="0"/>
              <a:t>:</a:t>
            </a:r>
            <a:endParaRPr lang="en-GB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51DC0A-0A51-1A85-091D-E1FDE24B145C}"/>
              </a:ext>
            </a:extLst>
          </p:cNvPr>
          <p:cNvSpPr txBox="1"/>
          <p:nvPr/>
        </p:nvSpPr>
        <p:spPr>
          <a:xfrm>
            <a:off x="7750255" y="2052305"/>
            <a:ext cx="4025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/>
              <a:t>test</a:t>
            </a:r>
            <a:r>
              <a:rPr lang="de-DE" sz="2400" dirty="0"/>
              <a:t> </a:t>
            </a:r>
            <a:r>
              <a:rPr lang="de-DE" sz="2400" dirty="0" err="1"/>
              <a:t>data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learned</a:t>
            </a:r>
            <a:r>
              <a:rPr lang="de-DE" sz="2400" dirty="0"/>
              <a:t> </a:t>
            </a:r>
            <a:r>
              <a:rPr lang="de-DE" sz="2400" dirty="0" err="1"/>
              <a:t>model</a:t>
            </a:r>
            <a:r>
              <a:rPr lang="de-DE" sz="2400" dirty="0"/>
              <a:t>:</a:t>
            </a:r>
            <a:endParaRPr lang="en-GB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39CEAA-C60F-FD6F-4775-A10C1A255AC8}"/>
              </a:ext>
            </a:extLst>
          </p:cNvPr>
          <p:cNvSpPr txBox="1"/>
          <p:nvPr/>
        </p:nvSpPr>
        <p:spPr>
          <a:xfrm>
            <a:off x="0" y="2859531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labels: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9D90021-4592-62C2-47BE-0F620BFB6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9162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8" descr="A cat and dog with lines and symbols&#10;&#10;AI-generated content may be incorrect.">
            <a:extLst>
              <a:ext uri="{FF2B5EF4-FFF2-40B4-BE49-F238E27FC236}">
                <a16:creationId xmlns:a16="http://schemas.microsoft.com/office/drawing/2014/main" id="{40A91866-8227-B3C6-7C4C-A8A2085EF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688" y="1966293"/>
            <a:ext cx="7298623" cy="445216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B18E543E-E6CB-7A2C-F237-ACD90EC95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latin typeface="+mj-lt"/>
                <a:ea typeface="+mj-ea"/>
                <a:cs typeface="+mj-cs"/>
              </a:rPr>
              <a:t>Image Classification as Input-Output Mapping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757A1D6-304B-E0B1-F860-611A1E036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11</a:t>
            </a:fld>
            <a:endParaRPr lang="en-GB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694C362-9029-B733-8A2F-34F5E0771314}"/>
              </a:ext>
            </a:extLst>
          </p:cNvPr>
          <p:cNvSpPr txBox="1"/>
          <p:nvPr/>
        </p:nvSpPr>
        <p:spPr>
          <a:xfrm>
            <a:off x="52550" y="3776874"/>
            <a:ext cx="3032048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400" dirty="0" err="1"/>
              <a:t>complicated</a:t>
            </a:r>
            <a:r>
              <a:rPr lang="de-DE" sz="2400" dirty="0"/>
              <a:t> </a:t>
            </a:r>
            <a:r>
              <a:rPr lang="de-DE" sz="2400" dirty="0" err="1"/>
              <a:t>function</a:t>
            </a:r>
            <a:endParaRPr lang="de-DE" sz="2400" dirty="0"/>
          </a:p>
          <a:p>
            <a:r>
              <a:rPr lang="de-DE" sz="2400" dirty="0">
                <a:sym typeface="Wingdings" pitchFamily="2" charset="2"/>
              </a:rPr>
              <a:t> </a:t>
            </a:r>
            <a:r>
              <a:rPr lang="de-DE" sz="2400" dirty="0" err="1">
                <a:sym typeface="Wingdings" pitchFamily="2" charset="2"/>
              </a:rPr>
              <a:t>neural</a:t>
            </a:r>
            <a:r>
              <a:rPr lang="de-DE" sz="2400" dirty="0">
                <a:sym typeface="Wingdings" pitchFamily="2" charset="2"/>
              </a:rPr>
              <a:t> network</a:t>
            </a:r>
            <a:endParaRPr lang="de-DE" sz="2400" dirty="0"/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EC6DB954-3E5C-AEB6-59A1-6DDB7A2B747A}"/>
              </a:ext>
            </a:extLst>
          </p:cNvPr>
          <p:cNvCxnSpPr>
            <a:stCxn id="8" idx="0"/>
          </p:cNvCxnSpPr>
          <p:nvPr/>
        </p:nvCxnSpPr>
        <p:spPr>
          <a:xfrm flipV="1">
            <a:off x="1568574" y="3058510"/>
            <a:ext cx="1101052" cy="7183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78673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29F9CF-B7EF-F30C-BB37-EB55AB6DAF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00A5B75-1F35-AEE3-4236-09B2E98D1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Computers See Images</a:t>
            </a:r>
          </a:p>
        </p:txBody>
      </p:sp>
      <p:pic>
        <p:nvPicPr>
          <p:cNvPr id="5" name="Picture 11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424E5445-349F-5B28-845B-FCA52AB4106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25" r="4472"/>
          <a:stretch>
            <a:fillRect/>
          </a:stretch>
        </p:blipFill>
        <p:spPr>
          <a:xfrm>
            <a:off x="4948515" y="1966293"/>
            <a:ext cx="3009666" cy="445216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B0743D52-D9D9-9C7F-8830-9A8AD557C727}"/>
              </a:ext>
            </a:extLst>
          </p:cNvPr>
          <p:cNvSpPr txBox="1"/>
          <p:nvPr/>
        </p:nvSpPr>
        <p:spPr>
          <a:xfrm>
            <a:off x="2945091" y="3984747"/>
            <a:ext cx="16716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8-bit </a:t>
            </a:r>
            <a:r>
              <a:rPr lang="de-DE" sz="2400" dirty="0" err="1"/>
              <a:t>image</a:t>
            </a:r>
            <a:endParaRPr lang="de-DE" sz="2400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7A849946-CE0B-728E-B4E8-4F395AC40A83}"/>
              </a:ext>
            </a:extLst>
          </p:cNvPr>
          <p:cNvCxnSpPr>
            <a:stCxn id="6" idx="3"/>
          </p:cNvCxnSpPr>
          <p:nvPr/>
        </p:nvCxnSpPr>
        <p:spPr>
          <a:xfrm flipV="1">
            <a:off x="4616702" y="3573517"/>
            <a:ext cx="880206" cy="642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49C873C-8E44-0327-6D55-80D43994E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12</a:t>
            </a:fld>
            <a:endParaRPr lang="en-GB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9EC3B8E-BDD0-C76A-9D34-DB83CD8F2D7F}"/>
              </a:ext>
            </a:extLst>
          </p:cNvPr>
          <p:cNvSpPr txBox="1"/>
          <p:nvPr/>
        </p:nvSpPr>
        <p:spPr>
          <a:xfrm>
            <a:off x="838200" y="2101918"/>
            <a:ext cx="271618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digital images: pixels und intensity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4240311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7CC0CE-1662-2891-FE96-38F34FF519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1475921-75AC-49B8-6CFB-3A936184A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as Nonlinear Function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6965C83-535A-4798-A962-FE45571B7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13</a:t>
            </a:fld>
            <a:endParaRPr lang="en-GB"/>
          </a:p>
        </p:txBody>
      </p:sp>
      <p:pic>
        <p:nvPicPr>
          <p:cNvPr id="2" name="Picture 4" descr="Icon&#10;&#10;Description automatically generated">
            <a:extLst>
              <a:ext uri="{FF2B5EF4-FFF2-40B4-BE49-F238E27FC236}">
                <a16:creationId xmlns:a16="http://schemas.microsoft.com/office/drawing/2014/main" id="{23D9603B-735B-3BAD-BF7C-C36F5BCE6F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021" y="1910636"/>
            <a:ext cx="8413953" cy="332351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94068702-168E-9DCB-72A8-D5845D4A53BB}"/>
                  </a:ext>
                </a:extLst>
              </p:cNvPr>
              <p:cNvSpPr txBox="1"/>
              <p:nvPr/>
            </p:nvSpPr>
            <p:spPr>
              <a:xfrm>
                <a:off x="63623" y="4398774"/>
                <a:ext cx="2067104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200" dirty="0" err="1"/>
                  <a:t>intensity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pixel</a:t>
                </a:r>
                <a:r>
                  <a:rPr lang="de-DE" sz="2200" dirty="0"/>
                  <a:t> </a:t>
                </a:r>
                <a14:m>
                  <m:oMath xmlns:m="http://schemas.openxmlformats.org/officeDocument/2006/math">
                    <m:r>
                      <a:rPr lang="de-DE" sz="2200" i="1" dirty="0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de-DE" sz="2200" dirty="0"/>
              </a:p>
            </p:txBody>
          </p:sp>
        </mc:Choice>
        <mc:Fallback xmlns="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94068702-168E-9DCB-72A8-D5845D4A53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23" y="4398774"/>
                <a:ext cx="2067104" cy="430887"/>
              </a:xfrm>
              <a:prstGeom prst="rect">
                <a:avLst/>
              </a:prstGeom>
              <a:blipFill>
                <a:blip r:embed="rId3"/>
                <a:stretch>
                  <a:fillRect l="-3049" t="-8571" b="-2571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2603BF2A-A347-B85C-6B68-D9702A4BC208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1097175" y="3584027"/>
            <a:ext cx="2570935" cy="8147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CDC5649E-1F65-35F0-3BA9-0D6080C0E326}"/>
                  </a:ext>
                </a:extLst>
              </p:cNvPr>
              <p:cNvSpPr txBox="1"/>
              <p:nvPr/>
            </p:nvSpPr>
            <p:spPr>
              <a:xfrm>
                <a:off x="63623" y="3422905"/>
                <a:ext cx="2067104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200" dirty="0" err="1"/>
                  <a:t>intensity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pixel</a:t>
                </a:r>
                <a:r>
                  <a:rPr lang="de-DE" sz="2200" dirty="0"/>
                  <a:t> </a:t>
                </a:r>
                <a14:m>
                  <m:oMath xmlns:m="http://schemas.openxmlformats.org/officeDocument/2006/math">
                    <m:r>
                      <a:rPr lang="de-DE" sz="2200" b="0" i="1" dirty="0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de-DE" sz="2200" dirty="0"/>
              </a:p>
            </p:txBody>
          </p:sp>
        </mc:Choice>
        <mc:Fallback xmlns="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CDC5649E-1F65-35F0-3BA9-0D6080C0E3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23" y="3422905"/>
                <a:ext cx="2067104" cy="430887"/>
              </a:xfrm>
              <a:prstGeom prst="rect">
                <a:avLst/>
              </a:prstGeom>
              <a:blipFill>
                <a:blip r:embed="rId4"/>
                <a:stretch>
                  <a:fillRect l="-3049" t="-8571" b="-2571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9F491B51-9677-EB87-C4DE-F80D05851E53}"/>
              </a:ext>
            </a:extLst>
          </p:cNvPr>
          <p:cNvCxnSpPr>
            <a:stCxn id="7" idx="0"/>
          </p:cNvCxnSpPr>
          <p:nvPr/>
        </p:nvCxnSpPr>
        <p:spPr>
          <a:xfrm flipV="1">
            <a:off x="1097175" y="2608158"/>
            <a:ext cx="2570935" cy="8147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6C0C94EB-78BD-8A83-1A77-EB17E6A5307B}"/>
              </a:ext>
            </a:extLst>
          </p:cNvPr>
          <p:cNvSpPr txBox="1"/>
          <p:nvPr/>
        </p:nvSpPr>
        <p:spPr>
          <a:xfrm>
            <a:off x="82100" y="2467917"/>
            <a:ext cx="17284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dirty="0"/>
              <a:t>digital </a:t>
            </a:r>
            <a:r>
              <a:rPr lang="de-DE" sz="2200" dirty="0" err="1"/>
              <a:t>image</a:t>
            </a:r>
            <a:endParaRPr lang="de-DE" sz="2200" dirty="0"/>
          </a:p>
        </p:txBody>
      </p:sp>
    </p:spTree>
    <p:extLst>
      <p:ext uri="{BB962C8B-B14F-4D97-AF65-F5344CB8AC3E}">
        <p14:creationId xmlns:p14="http://schemas.microsoft.com/office/powerpoint/2010/main" val="26779674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7BF4E8-355F-3C6C-90B7-687820E7A7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FD806DD-F09F-8F49-F089-A41734E6F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as Nonlinear Function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263EC67-826C-C31C-502E-D7F401940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14</a:t>
            </a:fld>
            <a:endParaRPr lang="en-GB"/>
          </a:p>
        </p:txBody>
      </p:sp>
      <p:pic>
        <p:nvPicPr>
          <p:cNvPr id="2" name="Picture 4" descr="Icon&#10;&#10;Description automatically generated">
            <a:extLst>
              <a:ext uri="{FF2B5EF4-FFF2-40B4-BE49-F238E27FC236}">
                <a16:creationId xmlns:a16="http://schemas.microsoft.com/office/drawing/2014/main" id="{0480D466-5069-9077-0A7F-109CBFCC3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021" y="1910636"/>
            <a:ext cx="8413953" cy="3323511"/>
          </a:xfrm>
          <a:prstGeom prst="rect">
            <a:avLst/>
          </a:prstGeom>
        </p:spPr>
      </p:pic>
      <p:pic>
        <p:nvPicPr>
          <p:cNvPr id="5" name="Graphic 11">
            <a:extLst>
              <a:ext uri="{FF2B5EF4-FFF2-40B4-BE49-F238E27FC236}">
                <a16:creationId xmlns:a16="http://schemas.microsoft.com/office/drawing/2014/main" id="{9BB0C24B-5F44-3FCB-5735-B9D555A270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88172" y="5755330"/>
            <a:ext cx="1631387" cy="815694"/>
          </a:xfrm>
          <a:prstGeom prst="rect">
            <a:avLst/>
          </a:prstGeom>
        </p:spPr>
      </p:pic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3B9941D4-B2FB-53B3-E53F-620843B9E091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4414578" y="4520265"/>
            <a:ext cx="1395782" cy="10547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feld 6">
            <a:extLst>
              <a:ext uri="{FF2B5EF4-FFF2-40B4-BE49-F238E27FC236}">
                <a16:creationId xmlns:a16="http://schemas.microsoft.com/office/drawing/2014/main" id="{8D4200BE-648C-8EAF-C051-E015AAE1DD10}"/>
              </a:ext>
            </a:extLst>
          </p:cNvPr>
          <p:cNvSpPr txBox="1"/>
          <p:nvPr/>
        </p:nvSpPr>
        <p:spPr>
          <a:xfrm>
            <a:off x="7808245" y="5488725"/>
            <a:ext cx="407400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2200" dirty="0" err="1"/>
              <a:t>probability</a:t>
            </a:r>
            <a:r>
              <a:rPr lang="de-DE" sz="2200" dirty="0"/>
              <a:t> </a:t>
            </a:r>
            <a:r>
              <a:rPr lang="de-DE" sz="2200" dirty="0" err="1"/>
              <a:t>for</a:t>
            </a:r>
            <a:r>
              <a:rPr lang="de-DE" sz="2200" dirty="0"/>
              <a:t> „</a:t>
            </a:r>
            <a:r>
              <a:rPr lang="de-DE" sz="2200" dirty="0" err="1"/>
              <a:t>cat</a:t>
            </a:r>
            <a:r>
              <a:rPr lang="de-DE" sz="2200" dirty="0"/>
              <a:t>“</a:t>
            </a:r>
          </a:p>
          <a:p>
            <a:r>
              <a:rPr lang="de-DE" dirty="0"/>
              <a:t>(</a:t>
            </a:r>
            <a:r>
              <a:rPr lang="de-DE" dirty="0" err="1"/>
              <a:t>softmax</a:t>
            </a:r>
            <a:r>
              <a:rPr lang="de-DE" dirty="0"/>
              <a:t> </a:t>
            </a:r>
            <a:r>
              <a:rPr lang="de-DE" dirty="0" err="1"/>
              <a:t>instead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activation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)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AA4E3789-60E9-1FA2-167E-A1E1910D7011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8662255" y="4087876"/>
            <a:ext cx="1182990" cy="14008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06A895D5-4F7D-F20B-2848-11B4C4428E4E}"/>
              </a:ext>
            </a:extLst>
          </p:cNvPr>
          <p:cNvSpPr txBox="1"/>
          <p:nvPr/>
        </p:nvSpPr>
        <p:spPr>
          <a:xfrm>
            <a:off x="4508992" y="1833728"/>
            <a:ext cx="950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weights</a:t>
            </a:r>
            <a:endParaRPr lang="de-DE" dirty="0"/>
          </a:p>
          <a:p>
            <a:r>
              <a:rPr lang="de-DE" dirty="0"/>
              <a:t>(</a:t>
            </a:r>
            <a:r>
              <a:rPr lang="de-DE" dirty="0" err="1"/>
              <a:t>matrix</a:t>
            </a:r>
            <a:r>
              <a:rPr lang="de-DE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C6D7251F-C232-4236-EA3E-C70E241F2322}"/>
                  </a:ext>
                </a:extLst>
              </p:cNvPr>
              <p:cNvSpPr txBox="1"/>
              <p:nvPr/>
            </p:nvSpPr>
            <p:spPr>
              <a:xfrm>
                <a:off x="4667962" y="5174103"/>
                <a:ext cx="13350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e.g., </a:t>
                </a:r>
                <a:r>
                  <a:rPr lang="de-DE" dirty="0" err="1"/>
                  <a:t>node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 dirty="0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de-DE" dirty="0"/>
              </a:p>
            </p:txBody>
          </p:sp>
        </mc:Choice>
        <mc:Fallback xmlns="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C6D7251F-C232-4236-EA3E-C70E241F23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7962" y="5174103"/>
                <a:ext cx="1335045" cy="369332"/>
              </a:xfrm>
              <a:prstGeom prst="rect">
                <a:avLst/>
              </a:prstGeom>
              <a:blipFill>
                <a:blip r:embed="rId5"/>
                <a:stretch>
                  <a:fillRect l="-3774" t="-6667" b="-266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feld 10">
            <a:extLst>
              <a:ext uri="{FF2B5EF4-FFF2-40B4-BE49-F238E27FC236}">
                <a16:creationId xmlns:a16="http://schemas.microsoft.com/office/drawing/2014/main" id="{596551F7-F565-5DCF-5B7B-C412E241F50D}"/>
              </a:ext>
            </a:extLst>
          </p:cNvPr>
          <p:cNvSpPr txBox="1"/>
          <p:nvPr/>
        </p:nvSpPr>
        <p:spPr>
          <a:xfrm>
            <a:off x="150212" y="5734946"/>
            <a:ext cx="22558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linear </a:t>
            </a:r>
            <a:r>
              <a:rPr lang="de-DE" dirty="0" err="1"/>
              <a:t>transformation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nonlinear</a:t>
            </a:r>
            <a:r>
              <a:rPr lang="de-DE" dirty="0"/>
              <a:t> </a:t>
            </a:r>
            <a:r>
              <a:rPr lang="de-DE" dirty="0" err="1"/>
              <a:t>activation</a:t>
            </a:r>
            <a:r>
              <a:rPr lang="de-DE" dirty="0"/>
              <a:t> </a:t>
            </a:r>
            <a:r>
              <a:rPr lang="de-DE" dirty="0" err="1"/>
              <a:t>functions</a:t>
            </a:r>
            <a:endParaRPr lang="de-DE" dirty="0"/>
          </a:p>
        </p:txBody>
      </p:sp>
      <p:sp>
        <p:nvSpPr>
          <p:cNvPr id="12" name="Abgerundetes Rechteck 11">
            <a:extLst>
              <a:ext uri="{FF2B5EF4-FFF2-40B4-BE49-F238E27FC236}">
                <a16:creationId xmlns:a16="http://schemas.microsoft.com/office/drawing/2014/main" id="{33ABA3DA-8B48-514F-ECAD-1BEDB1323706}"/>
              </a:ext>
            </a:extLst>
          </p:cNvPr>
          <p:cNvSpPr/>
          <p:nvPr/>
        </p:nvSpPr>
        <p:spPr>
          <a:xfrm>
            <a:off x="2575031" y="5574965"/>
            <a:ext cx="3679093" cy="1245824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00F6926A-6EF6-103E-7647-1F34E6052FD0}"/>
              </a:ext>
            </a:extLst>
          </p:cNvPr>
          <p:cNvSpPr txBox="1"/>
          <p:nvPr/>
        </p:nvSpPr>
        <p:spPr>
          <a:xfrm>
            <a:off x="4279447" y="5434691"/>
            <a:ext cx="203773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0" dirty="0"/>
              <a:t>(      )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D34CFB6D-E45A-2EB5-0E6B-1C846EFC239A}"/>
              </a:ext>
            </a:extLst>
          </p:cNvPr>
          <p:cNvSpPr txBox="1"/>
          <p:nvPr/>
        </p:nvSpPr>
        <p:spPr>
          <a:xfrm>
            <a:off x="6453731" y="1598055"/>
            <a:ext cx="422006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400" dirty="0" err="1"/>
              <a:t>parameters</a:t>
            </a:r>
            <a:r>
              <a:rPr lang="de-DE" sz="2400" dirty="0"/>
              <a:t>: </a:t>
            </a:r>
            <a:r>
              <a:rPr lang="de-DE" sz="2400" dirty="0" err="1"/>
              <a:t>learned</a:t>
            </a:r>
            <a:r>
              <a:rPr lang="de-DE" sz="2400" dirty="0"/>
              <a:t> </a:t>
            </a:r>
            <a:r>
              <a:rPr lang="de-DE" sz="2400" dirty="0" err="1"/>
              <a:t>from</a:t>
            </a:r>
            <a:r>
              <a:rPr lang="de-DE" sz="2400" dirty="0"/>
              <a:t> </a:t>
            </a:r>
            <a:r>
              <a:rPr lang="de-DE" sz="2400" dirty="0" err="1"/>
              <a:t>data</a:t>
            </a:r>
            <a:endParaRPr lang="de-DE" sz="2400" dirty="0"/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6E3EB6EC-5860-FBF7-EE88-9DB076680CDB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5381297" y="1828888"/>
            <a:ext cx="1072434" cy="1890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76A39D1-401B-0C44-44D8-9969365A410E}"/>
              </a:ext>
            </a:extLst>
          </p:cNvPr>
          <p:cNvSpPr txBox="1"/>
          <p:nvPr/>
        </p:nvSpPr>
        <p:spPr>
          <a:xfrm>
            <a:off x="7827395" y="4150936"/>
            <a:ext cx="1093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Cat </a:t>
            </a:r>
            <a:r>
              <a:rPr lang="de-DE" dirty="0" err="1"/>
              <a:t>node</a:t>
            </a:r>
            <a:endParaRPr lang="de-DE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59D46BD-099D-77F7-3113-731BA633946B}"/>
              </a:ext>
            </a:extLst>
          </p:cNvPr>
          <p:cNvSpPr txBox="1"/>
          <p:nvPr/>
        </p:nvSpPr>
        <p:spPr>
          <a:xfrm>
            <a:off x="7827395" y="2217806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Dog </a:t>
            </a:r>
            <a:r>
              <a:rPr lang="de-DE" dirty="0" err="1"/>
              <a:t>node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4">
                <a:extLst>
                  <a:ext uri="{FF2B5EF4-FFF2-40B4-BE49-F238E27FC236}">
                    <a16:creationId xmlns:a16="http://schemas.microsoft.com/office/drawing/2014/main" id="{A569BA3E-6B32-E0D5-4978-EBC6D469B1D7}"/>
                  </a:ext>
                </a:extLst>
              </p:cNvPr>
              <p:cNvSpPr txBox="1"/>
              <p:nvPr/>
            </p:nvSpPr>
            <p:spPr>
              <a:xfrm>
                <a:off x="4582656" y="5840012"/>
                <a:ext cx="1352236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de-DE" sz="36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de-DE" sz="36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36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de-DE" sz="36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e>
                      </m:acc>
                      <m:r>
                        <a:rPr lang="en-GB" sz="3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acc>
                        <m:accPr>
                          <m:chr m:val="⃗"/>
                          <m:ctrlPr>
                            <a:rPr lang="en-GB" sz="36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36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en-GB" sz="3600" dirty="0"/>
              </a:p>
            </p:txBody>
          </p:sp>
        </mc:Choice>
        <mc:Fallback xmlns="">
          <p:sp>
            <p:nvSpPr>
              <p:cNvPr id="18" name="TextBox 4">
                <a:extLst>
                  <a:ext uri="{FF2B5EF4-FFF2-40B4-BE49-F238E27FC236}">
                    <a16:creationId xmlns:a16="http://schemas.microsoft.com/office/drawing/2014/main" id="{A569BA3E-6B32-E0D5-4978-EBC6D469B1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2656" y="5840012"/>
                <a:ext cx="1352236" cy="646331"/>
              </a:xfrm>
              <a:prstGeom prst="rect">
                <a:avLst/>
              </a:prstGeom>
              <a:blipFill>
                <a:blip r:embed="rId6"/>
                <a:stretch>
                  <a:fillRect t="-25000" b="-384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56956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171007-FD0E-E778-1CE5-418F7172B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latin typeface="+mj-lt"/>
                <a:ea typeface="+mj-ea"/>
                <a:cs typeface="+mj-cs"/>
              </a:rPr>
              <a:t>Training with Labeled Images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3B53B5F-B921-A917-AAE3-E752CF373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15</a:t>
            </a:fld>
            <a:endParaRPr lang="en-GB"/>
          </a:p>
        </p:txBody>
      </p:sp>
      <p:pic>
        <p:nvPicPr>
          <p:cNvPr id="19" name="Grafik 18" descr="Ein Bild, das Collage, Säugetier, Fotomontage, Mosaik enthält.&#10;&#10;KI-generierte Inhalte können fehlerhaft sein.">
            <a:extLst>
              <a:ext uri="{FF2B5EF4-FFF2-40B4-BE49-F238E27FC236}">
                <a16:creationId xmlns:a16="http://schemas.microsoft.com/office/drawing/2014/main" id="{D2AE7399-08DA-69F6-99A3-9B8387A657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85" y="2226974"/>
            <a:ext cx="4349837" cy="3977211"/>
          </a:xfrm>
          <a:prstGeom prst="rect">
            <a:avLst/>
          </a:prstGeom>
        </p:spPr>
      </p:pic>
      <p:pic>
        <p:nvPicPr>
          <p:cNvPr id="21" name="Grafik 20" descr="Ein Bild, das Kreis, Reihe, Diagramm, Entwurf enthält.&#10;&#10;KI-generierte Inhalte können fehlerhaft sein.">
            <a:extLst>
              <a:ext uri="{FF2B5EF4-FFF2-40B4-BE49-F238E27FC236}">
                <a16:creationId xmlns:a16="http://schemas.microsoft.com/office/drawing/2014/main" id="{5E2ABDC6-A7EB-D4A3-5989-EA4D635CAB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740" y="3690577"/>
            <a:ext cx="1949907" cy="1043773"/>
          </a:xfrm>
          <a:prstGeom prst="rect">
            <a:avLst/>
          </a:prstGeom>
        </p:spPr>
      </p:pic>
      <p:sp>
        <p:nvSpPr>
          <p:cNvPr id="22" name="Pfeil nach rechts 21">
            <a:extLst>
              <a:ext uri="{FF2B5EF4-FFF2-40B4-BE49-F238E27FC236}">
                <a16:creationId xmlns:a16="http://schemas.microsoft.com/office/drawing/2014/main" id="{CBD20FF6-3B6E-D28F-76A3-1868D0AB2D8D}"/>
              </a:ext>
            </a:extLst>
          </p:cNvPr>
          <p:cNvSpPr/>
          <p:nvPr/>
        </p:nvSpPr>
        <p:spPr>
          <a:xfrm>
            <a:off x="5573633" y="4023277"/>
            <a:ext cx="504496" cy="3783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719A5B56-3050-EA3B-8C9F-7BDE5357A892}"/>
              </a:ext>
            </a:extLst>
          </p:cNvPr>
          <p:cNvCxnSpPr>
            <a:cxnSpLocks/>
          </p:cNvCxnSpPr>
          <p:nvPr/>
        </p:nvCxnSpPr>
        <p:spPr>
          <a:xfrm>
            <a:off x="6300725" y="3486807"/>
            <a:ext cx="2118061" cy="0"/>
          </a:xfrm>
          <a:prstGeom prst="straightConnector1">
            <a:avLst/>
          </a:prstGeom>
          <a:ln w="28575"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feld 30">
            <a:extLst>
              <a:ext uri="{FF2B5EF4-FFF2-40B4-BE49-F238E27FC236}">
                <a16:creationId xmlns:a16="http://schemas.microsoft.com/office/drawing/2014/main" id="{D77A82EA-7682-8CE0-A0D3-3E164D500740}"/>
              </a:ext>
            </a:extLst>
          </p:cNvPr>
          <p:cNvSpPr txBox="1"/>
          <p:nvPr/>
        </p:nvSpPr>
        <p:spPr>
          <a:xfrm>
            <a:off x="6253288" y="3025142"/>
            <a:ext cx="1903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forward</a:t>
            </a:r>
            <a:r>
              <a:rPr lang="de-DE" sz="2400" dirty="0"/>
              <a:t> pass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34F8174E-3321-8F6D-89AE-7834A1A39BE0}"/>
              </a:ext>
            </a:extLst>
          </p:cNvPr>
          <p:cNvSpPr txBox="1"/>
          <p:nvPr/>
        </p:nvSpPr>
        <p:spPr>
          <a:xfrm>
            <a:off x="8731647" y="3266484"/>
            <a:ext cx="168886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400" dirty="0" err="1"/>
              <a:t>predictions</a:t>
            </a:r>
            <a:endParaRPr lang="de-DE" sz="2400" dirty="0"/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E71A0CA8-D271-2FFC-9F93-17682E347EC2}"/>
              </a:ext>
            </a:extLst>
          </p:cNvPr>
          <p:cNvSpPr txBox="1"/>
          <p:nvPr/>
        </p:nvSpPr>
        <p:spPr>
          <a:xfrm>
            <a:off x="56919" y="2234619"/>
            <a:ext cx="9316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label</a:t>
            </a:r>
            <a:r>
              <a:rPr lang="de-DE" sz="24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41773861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89AC17-F3D4-21DE-5081-DC5599AC5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D395F3-CB14-3F23-75D8-C8B11DEC6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latin typeface="+mj-lt"/>
                <a:ea typeface="+mj-ea"/>
                <a:cs typeface="+mj-cs"/>
              </a:rPr>
              <a:t>Training with Labeled Images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9EE6138-FC91-FA81-0CAF-00A7545D6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16</a:t>
            </a:fld>
            <a:endParaRPr lang="en-GB"/>
          </a:p>
        </p:txBody>
      </p:sp>
      <p:pic>
        <p:nvPicPr>
          <p:cNvPr id="19" name="Grafik 18" descr="Ein Bild, das Collage, Säugetier, Fotomontage, Mosaik enthält.&#10;&#10;KI-generierte Inhalte können fehlerhaft sein.">
            <a:extLst>
              <a:ext uri="{FF2B5EF4-FFF2-40B4-BE49-F238E27FC236}">
                <a16:creationId xmlns:a16="http://schemas.microsoft.com/office/drawing/2014/main" id="{69BAF26C-F723-BD3D-E67A-B2ABD9C30B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85" y="2226974"/>
            <a:ext cx="4349837" cy="3977211"/>
          </a:xfrm>
          <a:prstGeom prst="rect">
            <a:avLst/>
          </a:prstGeom>
        </p:spPr>
      </p:pic>
      <p:pic>
        <p:nvPicPr>
          <p:cNvPr id="21" name="Grafik 20" descr="Ein Bild, das Kreis, Reihe, Diagramm, Entwurf enthält.&#10;&#10;KI-generierte Inhalte können fehlerhaft sein.">
            <a:extLst>
              <a:ext uri="{FF2B5EF4-FFF2-40B4-BE49-F238E27FC236}">
                <a16:creationId xmlns:a16="http://schemas.microsoft.com/office/drawing/2014/main" id="{6F8198F3-40B5-D93A-2142-6E005A4A65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740" y="3690577"/>
            <a:ext cx="1949907" cy="1043773"/>
          </a:xfrm>
          <a:prstGeom prst="rect">
            <a:avLst/>
          </a:prstGeom>
        </p:spPr>
      </p:pic>
      <p:sp>
        <p:nvSpPr>
          <p:cNvPr id="22" name="Pfeil nach rechts 21">
            <a:extLst>
              <a:ext uri="{FF2B5EF4-FFF2-40B4-BE49-F238E27FC236}">
                <a16:creationId xmlns:a16="http://schemas.microsoft.com/office/drawing/2014/main" id="{E42E449C-67DB-8584-DEAE-3B04AF96DD26}"/>
              </a:ext>
            </a:extLst>
          </p:cNvPr>
          <p:cNvSpPr/>
          <p:nvPr/>
        </p:nvSpPr>
        <p:spPr>
          <a:xfrm>
            <a:off x="5573633" y="4023277"/>
            <a:ext cx="504496" cy="3783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D0010D13-D027-B9B5-7FEF-51218D804947}"/>
              </a:ext>
            </a:extLst>
          </p:cNvPr>
          <p:cNvCxnSpPr>
            <a:cxnSpLocks/>
          </p:cNvCxnSpPr>
          <p:nvPr/>
        </p:nvCxnSpPr>
        <p:spPr>
          <a:xfrm>
            <a:off x="6300725" y="3486807"/>
            <a:ext cx="2118061" cy="0"/>
          </a:xfrm>
          <a:prstGeom prst="straightConnector1">
            <a:avLst/>
          </a:prstGeom>
          <a:ln w="28575"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feld 30">
            <a:extLst>
              <a:ext uri="{FF2B5EF4-FFF2-40B4-BE49-F238E27FC236}">
                <a16:creationId xmlns:a16="http://schemas.microsoft.com/office/drawing/2014/main" id="{0CC32E73-7EBD-5C4C-3BB0-D561042E089F}"/>
              </a:ext>
            </a:extLst>
          </p:cNvPr>
          <p:cNvSpPr txBox="1"/>
          <p:nvPr/>
        </p:nvSpPr>
        <p:spPr>
          <a:xfrm>
            <a:off x="6253288" y="3025142"/>
            <a:ext cx="1903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forward</a:t>
            </a:r>
            <a:r>
              <a:rPr lang="de-DE" sz="2400" dirty="0"/>
              <a:t> pass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5B4AAD99-1AC7-FD6E-B3BE-8D556B75C3F9}"/>
              </a:ext>
            </a:extLst>
          </p:cNvPr>
          <p:cNvSpPr txBox="1"/>
          <p:nvPr/>
        </p:nvSpPr>
        <p:spPr>
          <a:xfrm>
            <a:off x="8731647" y="3266484"/>
            <a:ext cx="168886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400" dirty="0" err="1"/>
              <a:t>predictions</a:t>
            </a:r>
            <a:endParaRPr lang="de-DE" sz="2400" dirty="0"/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A46E0917-DD77-C76F-99B3-BF17D1143C86}"/>
              </a:ext>
            </a:extLst>
          </p:cNvPr>
          <p:cNvSpPr txBox="1"/>
          <p:nvPr/>
        </p:nvSpPr>
        <p:spPr>
          <a:xfrm>
            <a:off x="56919" y="2234619"/>
            <a:ext cx="9316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label</a:t>
            </a:r>
            <a:r>
              <a:rPr lang="de-DE" sz="2400" dirty="0"/>
              <a:t>: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BB6DC7E-7EB1-79A1-604C-6C577C428B89}"/>
              </a:ext>
            </a:extLst>
          </p:cNvPr>
          <p:cNvSpPr txBox="1"/>
          <p:nvPr/>
        </p:nvSpPr>
        <p:spPr>
          <a:xfrm>
            <a:off x="6300725" y="4993037"/>
            <a:ext cx="2430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backpropagation</a:t>
            </a:r>
            <a:endParaRPr lang="de-DE" sz="2400" dirty="0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A6092377-2AAF-0C37-0C86-70A7B78DC5A2}"/>
              </a:ext>
            </a:extLst>
          </p:cNvPr>
          <p:cNvCxnSpPr>
            <a:cxnSpLocks/>
          </p:cNvCxnSpPr>
          <p:nvPr/>
        </p:nvCxnSpPr>
        <p:spPr>
          <a:xfrm>
            <a:off x="6369345" y="4982527"/>
            <a:ext cx="2118061" cy="0"/>
          </a:xfrm>
          <a:prstGeom prst="straightConnector1">
            <a:avLst/>
          </a:prstGeom>
          <a:ln w="28575">
            <a:headEnd type="triangl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F53AE7DE-50C7-1EE0-7854-19142AD11CE1}"/>
              </a:ext>
            </a:extLst>
          </p:cNvPr>
          <p:cNvSpPr txBox="1"/>
          <p:nvPr/>
        </p:nvSpPr>
        <p:spPr>
          <a:xfrm>
            <a:off x="8786950" y="3984747"/>
            <a:ext cx="5661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= ?</a:t>
            </a:r>
          </a:p>
        </p:txBody>
      </p:sp>
      <p:sp>
        <p:nvSpPr>
          <p:cNvPr id="7" name="Rechteckiger Pfeil 6">
            <a:extLst>
              <a:ext uri="{FF2B5EF4-FFF2-40B4-BE49-F238E27FC236}">
                <a16:creationId xmlns:a16="http://schemas.microsoft.com/office/drawing/2014/main" id="{1E05E01E-2105-52AB-974F-46678B615114}"/>
              </a:ext>
            </a:extLst>
          </p:cNvPr>
          <p:cNvSpPr/>
          <p:nvPr/>
        </p:nvSpPr>
        <p:spPr>
          <a:xfrm rot="10800000">
            <a:off x="8750113" y="4703010"/>
            <a:ext cx="420801" cy="373678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98CE63E-1383-ECEF-7817-120D00021A73}"/>
              </a:ext>
            </a:extLst>
          </p:cNvPr>
          <p:cNvSpPr txBox="1"/>
          <p:nvPr/>
        </p:nvSpPr>
        <p:spPr>
          <a:xfrm>
            <a:off x="9210112" y="4566170"/>
            <a:ext cx="2745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error</a:t>
            </a:r>
            <a:r>
              <a:rPr lang="de-DE" sz="2400" dirty="0"/>
              <a:t> </a:t>
            </a:r>
            <a:r>
              <a:rPr lang="de-DE" sz="2400" dirty="0" err="1"/>
              <a:t>measurement</a:t>
            </a:r>
            <a:endParaRPr lang="de-DE" sz="24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6AE15CD-8E45-C392-C260-198B7735B05F}"/>
              </a:ext>
            </a:extLst>
          </p:cNvPr>
          <p:cNvSpPr txBox="1"/>
          <p:nvPr/>
        </p:nvSpPr>
        <p:spPr>
          <a:xfrm>
            <a:off x="10030145" y="3981630"/>
            <a:ext cx="992579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400" dirty="0" err="1"/>
              <a:t>labels</a:t>
            </a:r>
            <a:endParaRPr lang="de-DE" sz="2400" dirty="0"/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F2140026-FE32-86F0-FD3A-98389026E64F}"/>
              </a:ext>
            </a:extLst>
          </p:cNvPr>
          <p:cNvCxnSpPr>
            <a:stCxn id="9" idx="1"/>
            <a:endCxn id="6" idx="3"/>
          </p:cNvCxnSpPr>
          <p:nvPr/>
        </p:nvCxnSpPr>
        <p:spPr>
          <a:xfrm flipH="1">
            <a:off x="9353131" y="4212463"/>
            <a:ext cx="677014" cy="31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8F0B170E-D245-22AD-44F5-9A21079973AA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9070041" y="3728149"/>
            <a:ext cx="0" cy="2565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DCFF9B35-B970-A546-87EE-E3132E061ADB}"/>
              </a:ext>
            </a:extLst>
          </p:cNvPr>
          <p:cNvSpPr txBox="1"/>
          <p:nvPr/>
        </p:nvSpPr>
        <p:spPr>
          <a:xfrm>
            <a:off x="9210112" y="5580993"/>
            <a:ext cx="2571985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2400" dirty="0" err="1"/>
              <a:t>aim</a:t>
            </a:r>
            <a:r>
              <a:rPr lang="de-DE" sz="2400" dirty="0"/>
              <a:t>: </a:t>
            </a:r>
            <a:r>
              <a:rPr lang="de-DE" sz="2400" dirty="0" err="1"/>
              <a:t>minimization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errors</a:t>
            </a:r>
            <a:endParaRPr lang="de-DE" sz="2400" dirty="0"/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DDC16FB-C08A-693B-FDA4-5F5434EFF91B}"/>
              </a:ext>
            </a:extLst>
          </p:cNvPr>
          <p:cNvCxnSpPr>
            <a:cxnSpLocks/>
            <a:stCxn id="12" idx="0"/>
            <a:endCxn id="8" idx="2"/>
          </p:cNvCxnSpPr>
          <p:nvPr/>
        </p:nvCxnSpPr>
        <p:spPr>
          <a:xfrm flipV="1">
            <a:off x="10496105" y="5027835"/>
            <a:ext cx="86915" cy="5531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92699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44285-326E-05EB-679D-92CBB7B53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Training Problem: Under- and Over-Fitting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6B33F1-438B-FFF0-237F-0FEAD6955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17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6CDC9D-CDDF-09FA-247E-8BE3B9BED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3113805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107935-CF21-1409-450A-CD09FBE7C001}"/>
              </a:ext>
            </a:extLst>
          </p:cNvPr>
          <p:cNvSpPr txBox="1"/>
          <p:nvPr/>
        </p:nvSpPr>
        <p:spPr>
          <a:xfrm>
            <a:off x="838200" y="2501214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E639664-56BD-AC8F-58F0-9F9C5ED3D66F}"/>
              </a:ext>
            </a:extLst>
          </p:cNvPr>
          <p:cNvCxnSpPr>
            <a:stCxn id="5" idx="2"/>
          </p:cNvCxnSpPr>
          <p:nvPr/>
        </p:nvCxnSpPr>
        <p:spPr>
          <a:xfrm flipH="1">
            <a:off x="2079057" y="2901324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198EF64-E297-D175-91B9-1946B3E43248}"/>
              </a:ext>
            </a:extLst>
          </p:cNvPr>
          <p:cNvSpPr txBox="1"/>
          <p:nvPr/>
        </p:nvSpPr>
        <p:spPr>
          <a:xfrm>
            <a:off x="838200" y="1690688"/>
            <a:ext cx="37902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e</a:t>
            </a:r>
            <a:r>
              <a:rPr lang="en-DE" sz="2800" dirty="0"/>
              <a:t>xample: </a:t>
            </a:r>
            <a:r>
              <a:rPr lang="en-GB" sz="2800" dirty="0"/>
              <a:t>polynomial fit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52B056-E419-3CD7-5411-E5693AE46182}"/>
              </a:ext>
            </a:extLst>
          </p:cNvPr>
          <p:cNvSpPr txBox="1"/>
          <p:nvPr/>
        </p:nvSpPr>
        <p:spPr>
          <a:xfrm>
            <a:off x="7137401" y="1757862"/>
            <a:ext cx="4584336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need to predict new samples (not in training data set): interpolation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D5C54F-F3C1-8BA4-E120-D3295F4C1AE4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6723017" y="2588859"/>
            <a:ext cx="2706552" cy="36290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D4E0062-1914-3C2E-9793-3186C4CCB974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9429569" y="2588859"/>
            <a:ext cx="228237" cy="36290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248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C18789-C353-2030-70B0-BD20A814E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Training: Iterative Adjustment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Weights</a:t>
            </a:r>
            <a:endParaRPr lang="en-US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E075F1C-7D75-5E96-69A5-69537D75F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18</a:t>
            </a:fld>
            <a:endParaRPr lang="en-GB"/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66B01399-740D-A17C-634D-64AE7F50A677}"/>
              </a:ext>
            </a:extLst>
          </p:cNvPr>
          <p:cNvSpPr/>
          <p:nvPr/>
        </p:nvSpPr>
        <p:spPr>
          <a:xfrm>
            <a:off x="1521380" y="1839313"/>
            <a:ext cx="5730766" cy="3468414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265C0F1-D4E9-FEB3-EB6A-5A873E4D7DBD}"/>
              </a:ext>
            </a:extLst>
          </p:cNvPr>
          <p:cNvSpPr txBox="1"/>
          <p:nvPr/>
        </p:nvSpPr>
        <p:spPr>
          <a:xfrm>
            <a:off x="1521381" y="2236372"/>
            <a:ext cx="5730766" cy="2994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350"/>
              </a:lnSpc>
              <a:buNone/>
            </a:pPr>
            <a:r>
              <a:rPr lang="de-DE" sz="2400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for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</a:t>
            </a:r>
            <a:r>
              <a:rPr lang="de-DE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epoch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</a:t>
            </a:r>
            <a:r>
              <a:rPr lang="de-DE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in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</a:t>
            </a:r>
            <a:r>
              <a:rPr lang="de-DE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range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(</a:t>
            </a:r>
            <a:r>
              <a:rPr lang="de-DE" sz="2400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epochs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):</a:t>
            </a:r>
          </a:p>
          <a:p>
            <a:pPr>
              <a:lnSpc>
                <a:spcPts val="1350"/>
              </a:lnSpc>
              <a:buNone/>
            </a:pPr>
            <a:endParaRPr lang="de-DE" sz="2400" dirty="0">
              <a:solidFill>
                <a:srgbClr val="3B3B3B"/>
              </a:solidFill>
              <a:latin typeface="Consolas" panose="020B0609020204030204" pitchFamily="49" charset="0"/>
              <a:ea typeface="Menlo" panose="020B0609030804020204" pitchFamily="49" charset="0"/>
              <a:cs typeface="Consolas" panose="020B0609020204030204" pitchFamily="49" charset="0"/>
            </a:endParaRPr>
          </a:p>
          <a:p>
            <a:pPr>
              <a:lnSpc>
                <a:spcPts val="1350"/>
              </a:lnSpc>
              <a:buNone/>
            </a:pPr>
            <a:endParaRPr lang="de-DE" sz="2400" b="0" dirty="0">
              <a:solidFill>
                <a:srgbClr val="3B3B3B"/>
              </a:solidFill>
              <a:effectLst/>
              <a:latin typeface="Consolas" panose="020B0609020204030204" pitchFamily="49" charset="0"/>
              <a:ea typeface="Menlo" panose="020B0609030804020204" pitchFamily="49" charset="0"/>
              <a:cs typeface="Consolas" panose="020B0609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de-DE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	</a:t>
            </a:r>
            <a:r>
              <a:rPr lang="de-DE" sz="2400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for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</a:t>
            </a:r>
            <a:r>
              <a:rPr lang="de-DE" sz="2400" b="0" dirty="0">
                <a:solidFill>
                  <a:srgbClr val="0070C1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X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, </a:t>
            </a:r>
            <a:r>
              <a:rPr lang="de-DE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y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</a:t>
            </a:r>
            <a:r>
              <a:rPr lang="de-DE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in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</a:t>
            </a:r>
            <a:r>
              <a:rPr lang="de-DE" sz="2400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mini_batches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:</a:t>
            </a:r>
          </a:p>
          <a:p>
            <a:pPr>
              <a:lnSpc>
                <a:spcPts val="1350"/>
              </a:lnSpc>
              <a:buNone/>
            </a:pPr>
            <a:endParaRPr lang="de-DE" sz="2400" dirty="0">
              <a:solidFill>
                <a:srgbClr val="001080"/>
              </a:solidFill>
              <a:latin typeface="Consolas" panose="020B0609020204030204" pitchFamily="49" charset="0"/>
              <a:ea typeface="Menlo" panose="020B0609030804020204" pitchFamily="49" charset="0"/>
              <a:cs typeface="Consolas" panose="020B0609020204030204" pitchFamily="49" charset="0"/>
            </a:endParaRPr>
          </a:p>
          <a:p>
            <a:pPr>
              <a:lnSpc>
                <a:spcPts val="1350"/>
              </a:lnSpc>
              <a:buNone/>
            </a:pPr>
            <a:endParaRPr lang="de-DE" sz="2400" b="0" dirty="0">
              <a:solidFill>
                <a:srgbClr val="001080"/>
              </a:solidFill>
              <a:effectLst/>
              <a:latin typeface="Consolas" panose="020B0609020204030204" pitchFamily="49" charset="0"/>
              <a:ea typeface="Menlo" panose="020B0609030804020204" pitchFamily="49" charset="0"/>
              <a:cs typeface="Consolas" panose="020B0609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de-DE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		</a:t>
            </a:r>
            <a:r>
              <a:rPr lang="de-DE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pred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</a:t>
            </a:r>
            <a:r>
              <a:rPr lang="de-DE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=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</a:t>
            </a:r>
            <a:r>
              <a:rPr lang="de-DE" sz="2400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model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(</a:t>
            </a:r>
            <a:r>
              <a:rPr lang="de-DE" sz="2400" b="0" dirty="0">
                <a:solidFill>
                  <a:srgbClr val="0070C1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X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1350"/>
              </a:lnSpc>
              <a:buNone/>
            </a:pPr>
            <a:endParaRPr lang="de-DE" sz="2400" dirty="0">
              <a:solidFill>
                <a:srgbClr val="001080"/>
              </a:solidFill>
              <a:latin typeface="Consolas" panose="020B0609020204030204" pitchFamily="49" charset="0"/>
              <a:ea typeface="Menlo" panose="020B0609030804020204" pitchFamily="49" charset="0"/>
              <a:cs typeface="Consolas" panose="020B0609020204030204" pitchFamily="49" charset="0"/>
            </a:endParaRPr>
          </a:p>
          <a:p>
            <a:pPr>
              <a:lnSpc>
                <a:spcPts val="1350"/>
              </a:lnSpc>
              <a:buNone/>
            </a:pPr>
            <a:endParaRPr lang="de-DE" sz="2400" b="0" dirty="0">
              <a:solidFill>
                <a:srgbClr val="001080"/>
              </a:solidFill>
              <a:effectLst/>
              <a:latin typeface="Consolas" panose="020B0609020204030204" pitchFamily="49" charset="0"/>
              <a:ea typeface="Menlo" panose="020B0609030804020204" pitchFamily="49" charset="0"/>
              <a:cs typeface="Consolas" panose="020B0609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de-DE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		</a:t>
            </a:r>
            <a:r>
              <a:rPr lang="de-DE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cost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</a:t>
            </a:r>
            <a:r>
              <a:rPr lang="de-DE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=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</a:t>
            </a:r>
            <a:r>
              <a:rPr lang="de-DE" sz="2400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loss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(</a:t>
            </a:r>
            <a:r>
              <a:rPr lang="de-DE" sz="2400" dirty="0" err="1">
                <a:solidFill>
                  <a:srgbClr val="001080"/>
                </a:solidFill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pred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, </a:t>
            </a:r>
            <a:r>
              <a:rPr lang="de-DE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y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1350"/>
              </a:lnSpc>
              <a:buNone/>
            </a:pPr>
            <a:endParaRPr lang="de-DE" sz="2400" b="0" dirty="0">
              <a:solidFill>
                <a:srgbClr val="001080"/>
              </a:solidFill>
              <a:effectLst/>
              <a:latin typeface="Consolas" panose="020B0609020204030204" pitchFamily="49" charset="0"/>
              <a:ea typeface="Menlo" panose="020B0609030804020204" pitchFamily="49" charset="0"/>
              <a:cs typeface="Consolas" panose="020B0609020204030204" pitchFamily="49" charset="0"/>
            </a:endParaRPr>
          </a:p>
          <a:p>
            <a:pPr>
              <a:lnSpc>
                <a:spcPts val="1350"/>
              </a:lnSpc>
              <a:buNone/>
            </a:pPr>
            <a:endParaRPr lang="de-DE" sz="2400" b="0" dirty="0">
              <a:solidFill>
                <a:srgbClr val="001080"/>
              </a:solidFill>
              <a:effectLst/>
              <a:latin typeface="Consolas" panose="020B0609020204030204" pitchFamily="49" charset="0"/>
              <a:ea typeface="Menlo" panose="020B0609030804020204" pitchFamily="49" charset="0"/>
              <a:cs typeface="Consolas" panose="020B0609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de-DE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		</a:t>
            </a:r>
            <a:r>
              <a:rPr lang="de-DE" sz="2400" dirty="0" err="1">
                <a:solidFill>
                  <a:srgbClr val="001080"/>
                </a:solidFill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cost</a:t>
            </a:r>
            <a:r>
              <a:rPr lang="de-DE" sz="2400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.backward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1350"/>
              </a:lnSpc>
              <a:buNone/>
            </a:pPr>
            <a:endParaRPr lang="de-DE" sz="2400" b="0" dirty="0">
              <a:solidFill>
                <a:srgbClr val="3B3B3B"/>
              </a:solidFill>
              <a:effectLst/>
              <a:latin typeface="Consolas" panose="020B0609020204030204" pitchFamily="49" charset="0"/>
              <a:ea typeface="Menlo" panose="020B0609030804020204" pitchFamily="49" charset="0"/>
              <a:cs typeface="Consolas" panose="020B0609020204030204" pitchFamily="49" charset="0"/>
            </a:endParaRPr>
          </a:p>
          <a:p>
            <a:pPr>
              <a:lnSpc>
                <a:spcPts val="1350"/>
              </a:lnSpc>
            </a:pPr>
            <a:endParaRPr lang="de-DE" sz="2400" b="0" dirty="0">
              <a:solidFill>
                <a:srgbClr val="3B3B3B"/>
              </a:solidFill>
              <a:effectLst/>
              <a:latin typeface="Consolas" panose="020B0609020204030204" pitchFamily="49" charset="0"/>
              <a:ea typeface="Menlo" panose="020B0609030804020204" pitchFamily="49" charset="0"/>
              <a:cs typeface="Consolas" panose="020B0609020204030204" pitchFamily="49" charset="0"/>
            </a:endParaRPr>
          </a:p>
          <a:p>
            <a:pPr>
              <a:lnSpc>
                <a:spcPts val="1350"/>
              </a:lnSpc>
            </a:pP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		</a:t>
            </a:r>
            <a:r>
              <a:rPr lang="de-DE" sz="2400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optimizer.step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8E9399D-9215-10FF-1EEE-007A91A2F6EC}"/>
              </a:ext>
            </a:extLst>
          </p:cNvPr>
          <p:cNvSpPr txBox="1"/>
          <p:nvPr/>
        </p:nvSpPr>
        <p:spPr>
          <a:xfrm>
            <a:off x="1559764" y="5999076"/>
            <a:ext cx="52299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/>
              <a:t>one</a:t>
            </a:r>
            <a:r>
              <a:rPr lang="de-DE" sz="2400" dirty="0"/>
              <a:t> </a:t>
            </a:r>
            <a:r>
              <a:rPr lang="de-DE" sz="2400" dirty="0" err="1"/>
              <a:t>step</a:t>
            </a:r>
            <a:r>
              <a:rPr lang="de-DE" sz="2400" dirty="0"/>
              <a:t> in </a:t>
            </a:r>
            <a:r>
              <a:rPr lang="de-DE" sz="2400" dirty="0" err="1"/>
              <a:t>direction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steepest</a:t>
            </a:r>
            <a:r>
              <a:rPr lang="de-DE" sz="2400" dirty="0"/>
              <a:t> </a:t>
            </a:r>
            <a:r>
              <a:rPr lang="de-DE" sz="2400" dirty="0" err="1"/>
              <a:t>descent</a:t>
            </a:r>
            <a:r>
              <a:rPr lang="de-DE" sz="2400" dirty="0"/>
              <a:t>: (</a:t>
            </a:r>
            <a:r>
              <a:rPr lang="de-DE" sz="2400" dirty="0" err="1"/>
              <a:t>stochastic</a:t>
            </a:r>
            <a:r>
              <a:rPr lang="de-DE" sz="2400" dirty="0"/>
              <a:t>) </a:t>
            </a:r>
            <a:r>
              <a:rPr lang="de-DE" sz="2400" dirty="0" err="1"/>
              <a:t>gradient</a:t>
            </a:r>
            <a:r>
              <a:rPr lang="de-DE" sz="2400" dirty="0"/>
              <a:t> </a:t>
            </a:r>
            <a:r>
              <a:rPr lang="de-DE" sz="2400" dirty="0" err="1"/>
              <a:t>descent</a:t>
            </a:r>
            <a:endParaRPr lang="de-DE" sz="2400" dirty="0"/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6CB92962-CDE7-BAFD-A494-450CA0A94BD4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4174726" y="5184674"/>
            <a:ext cx="733614" cy="8144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813A11E1-B1E8-7CC4-C64A-07ECE42F5B01}"/>
              </a:ext>
            </a:extLst>
          </p:cNvPr>
          <p:cNvSpPr txBox="1"/>
          <p:nvPr/>
        </p:nvSpPr>
        <p:spPr>
          <a:xfrm>
            <a:off x="8229605" y="2352380"/>
            <a:ext cx="30399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/>
              <a:t>quantification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error</a:t>
            </a:r>
            <a:r>
              <a:rPr lang="de-DE" sz="2400" dirty="0"/>
              <a:t> (</a:t>
            </a:r>
            <a:r>
              <a:rPr lang="de-DE" sz="2400" dirty="0" err="1"/>
              <a:t>here</a:t>
            </a:r>
            <a:r>
              <a:rPr lang="de-DE" sz="2400" dirty="0"/>
              <a:t>: </a:t>
            </a:r>
            <a:r>
              <a:rPr lang="de-DE" sz="2400" dirty="0" err="1"/>
              <a:t>cross</a:t>
            </a:r>
            <a:r>
              <a:rPr lang="de-DE" sz="2400" dirty="0"/>
              <a:t> </a:t>
            </a:r>
            <a:r>
              <a:rPr lang="de-DE" sz="2400" dirty="0" err="1"/>
              <a:t>entropy</a:t>
            </a:r>
            <a:r>
              <a:rPr lang="de-DE" sz="2400" dirty="0"/>
              <a:t>)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90B37010-E779-085B-E606-949CE1B13D8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5213133" y="2767879"/>
            <a:ext cx="3016472" cy="10508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DFC8BDE6-C616-FE79-D6D7-CC60B4EA80EB}"/>
              </a:ext>
            </a:extLst>
          </p:cNvPr>
          <p:cNvSpPr txBox="1"/>
          <p:nvPr/>
        </p:nvSpPr>
        <p:spPr>
          <a:xfrm>
            <a:off x="8145521" y="4399844"/>
            <a:ext cx="31239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/>
              <a:t>chain</a:t>
            </a:r>
            <a:r>
              <a:rPr lang="de-DE" sz="2400" dirty="0"/>
              <a:t> </a:t>
            </a:r>
            <a:r>
              <a:rPr lang="de-DE" sz="2400" dirty="0" err="1"/>
              <a:t>rule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calculate</a:t>
            </a:r>
            <a:r>
              <a:rPr lang="de-DE" sz="2400" dirty="0"/>
              <a:t> </a:t>
            </a:r>
            <a:r>
              <a:rPr lang="de-DE" sz="2400" dirty="0" err="1"/>
              <a:t>gradient</a:t>
            </a:r>
            <a:r>
              <a:rPr lang="de-DE" sz="2400" dirty="0"/>
              <a:t> (</a:t>
            </a:r>
            <a:r>
              <a:rPr lang="de-DE" sz="2400" dirty="0" err="1"/>
              <a:t>direction</a:t>
            </a:r>
            <a:r>
              <a:rPr lang="de-DE" sz="2400" dirty="0"/>
              <a:t>)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cost</a:t>
            </a:r>
            <a:r>
              <a:rPr lang="de-DE" sz="2400" dirty="0"/>
              <a:t> </a:t>
            </a:r>
            <a:r>
              <a:rPr lang="de-DE" sz="2400" dirty="0" err="1"/>
              <a:t>function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respect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weights</a:t>
            </a:r>
            <a:endParaRPr lang="de-DE" sz="2400" dirty="0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1007C544-EB1C-ED8D-0A81-898A4C056171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906818" y="4603534"/>
            <a:ext cx="2238703" cy="5811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6704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41C7757-FA93-A479-417D-5677E7E54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Classification Networks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02FF8C85-B1D0-7DEC-1BE7-CBDB6B79492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800" dirty="0"/>
                  <a:t>cross-entropy loss (</a:t>
                </a:r>
                <a:r>
                  <a:rPr lang="en-GB" dirty="0"/>
                  <a:t>one output node for each class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800" dirty="0"/>
                  <a:t>):</a:t>
                </a:r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800" b="0" i="0" smtClean="0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80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de-DE" sz="28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func>
                        </m:e>
                      </m:nary>
                    </m:oMath>
                  </m:oMathPara>
                </a14:m>
                <a:endParaRPr lang="en-GB" sz="2800" dirty="0"/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:r>
                  <a:rPr lang="en-GB" sz="2800" dirty="0"/>
                  <a:t>using </a:t>
                </a:r>
                <a:r>
                  <a:rPr lang="en-GB" sz="2800" dirty="0" err="1"/>
                  <a:t>softmax</a:t>
                </a:r>
                <a:r>
                  <a:rPr lang="en-GB" dirty="0"/>
                  <a:t> </a:t>
                </a:r>
                <a:r>
                  <a:rPr lang="en-GB" sz="2800" dirty="0"/>
                  <a:t>on output nodes: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sz="28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GB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800" b="0" i="1" smtClean="0">
                                      <a:latin typeface="Cambria Math" panose="02040503050406030204" pitchFamily="18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GB" sz="280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GB" sz="2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sz="2800" b="0" i="1" smtClean="0">
                                          <a:latin typeface="Cambria Math" panose="02040503050406030204" pitchFamily="18" charset="0"/>
                                        </a:rPr>
                                        <m:t>𝑜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GB" sz="2800" dirty="0"/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02FF8C85-B1D0-7DEC-1BE7-CBDB6B7949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837" b="-261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C249B9-026E-6310-758E-108DB4EEF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2667B-07C7-4036-B7F6-5D6591930EEE}" type="slidenum">
              <a:rPr lang="en-GB" smtClean="0"/>
              <a:t>19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10">
                <a:extLst>
                  <a:ext uri="{FF2B5EF4-FFF2-40B4-BE49-F238E27FC236}">
                    <a16:creationId xmlns:a16="http://schemas.microsoft.com/office/drawing/2014/main" id="{62947B6C-725A-FA1F-F4C7-7C4023868E8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870498" y="3316341"/>
                <a:ext cx="3483302" cy="2243631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txBody>
              <a:bodyPr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GB" sz="2600" dirty="0"/>
                  <a:t>regression networks:</a:t>
                </a:r>
              </a:p>
              <a:p>
                <a:r>
                  <a:rPr lang="en-GB" sz="2600" dirty="0"/>
                  <a:t>squared error loss: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𝐿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</m:d>
                        <m:r>
                          <a:rPr lang="en-US" sz="2400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6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de-DE" sz="26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</m:d>
                      </m:e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GB" sz="2600" dirty="0"/>
              </a:p>
              <a:p>
                <a:r>
                  <a:rPr lang="en-GB" sz="2600" dirty="0"/>
                  <a:t>just one output node</a:t>
                </a:r>
              </a:p>
              <a:p>
                <a:r>
                  <a:rPr lang="en-GB" sz="2600" dirty="0"/>
                  <a:t>no function on output</a:t>
                </a:r>
              </a:p>
            </p:txBody>
          </p:sp>
        </mc:Choice>
        <mc:Fallback xmlns="">
          <p:sp>
            <p:nvSpPr>
              <p:cNvPr id="11" name="Content Placeholder 10">
                <a:extLst>
                  <a:ext uri="{FF2B5EF4-FFF2-40B4-BE49-F238E27FC236}">
                    <a16:creationId xmlns:a16="http://schemas.microsoft.com/office/drawing/2014/main" id="{62947B6C-725A-FA1F-F4C7-7C4023868E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70498" y="3316341"/>
                <a:ext cx="3483302" cy="2243631"/>
              </a:xfrm>
              <a:prstGeom prst="rect">
                <a:avLst/>
              </a:prstGeom>
              <a:blipFill>
                <a:blip r:embed="rId3"/>
                <a:stretch>
                  <a:fillRect l="-2899" t="-3911" r="-2899" b="-6704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70015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1DC26F-F544-96F9-A23C-5F55F871F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Course Contents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94E61397-BED1-A35E-59D6-1913902B18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80558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667483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36378-B0E8-0A6A-B222-A7BCF6313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Stochastic Gradient Descent</a:t>
            </a:r>
            <a:r>
              <a:rPr lang="de-DE" dirty="0"/>
              <a:t> (SGD)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88381"/>
                <a:ext cx="10727724" cy="4633093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weight updates: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de-DE" sz="2600" b="1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options: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 smtClean="0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US" sz="2600" dirty="0">
                    <a:ea typeface="Cambria Math" panose="02040503050406030204" pitchFamily="18" charset="0"/>
                  </a:rPr>
                  <a:t>	batch gradient descent (whole training dataset)</a:t>
                </a:r>
                <a:endParaRPr lang="en-US" sz="2600" b="1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		stochastic gradient descent (single example)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GB" sz="2600" dirty="0"/>
                  <a:t>	mini-batch stochastic gradient descent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endParaRPr lang="en-GB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random fluctuations of SGD help to escape saddle points</a:t>
                </a:r>
                <a:endParaRPr lang="en-GB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88381"/>
                <a:ext cx="10727724" cy="4633093"/>
              </a:xfrm>
              <a:blipFill>
                <a:blip r:embed="rId2"/>
                <a:stretch>
                  <a:fillRect l="-1065" t="-2186" b="-273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A4C4D-4312-989A-1FF9-58D357D6C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8EAC5D-631B-BA7D-C855-C118147FD865}"/>
              </a:ext>
            </a:extLst>
          </p:cNvPr>
          <p:cNvSpPr txBox="1"/>
          <p:nvPr/>
        </p:nvSpPr>
        <p:spPr>
          <a:xfrm>
            <a:off x="1842076" y="5523807"/>
            <a:ext cx="10312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mini-batch size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 err="1">
                <a:sym typeface="Wingdings" pitchFamily="2" charset="2"/>
              </a:rPr>
              <a:t>hyperparamter</a:t>
            </a:r>
            <a:r>
              <a:rPr lang="en-GB" dirty="0">
                <a:sym typeface="Wingdings" pitchFamily="2" charset="2"/>
              </a:rPr>
              <a:t>:</a:t>
            </a:r>
            <a:r>
              <a:rPr lang="en-GB" dirty="0"/>
              <a:t> </a:t>
            </a:r>
            <a:r>
              <a:rPr lang="en-GB" dirty="0" err="1"/>
              <a:t>tradeoffs</a:t>
            </a:r>
            <a:r>
              <a:rPr lang="en-GB" dirty="0"/>
              <a:t> between runtime &amp; memory, convergence &amp; generalization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3DB61C5-AEC3-8483-6A04-DA5478770F33}"/>
              </a:ext>
            </a:extLst>
          </p:cNvPr>
          <p:cNvCxnSpPr>
            <a:cxnSpLocks/>
          </p:cNvCxnSpPr>
          <p:nvPr/>
        </p:nvCxnSpPr>
        <p:spPr>
          <a:xfrm flipH="1" flipV="1">
            <a:off x="2468180" y="5267763"/>
            <a:ext cx="211958" cy="3237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29C32C29-8AB0-2ECA-FB4E-8DA523D2B578}"/>
              </a:ext>
            </a:extLst>
          </p:cNvPr>
          <p:cNvSpPr txBox="1"/>
          <p:nvPr/>
        </p:nvSpPr>
        <p:spPr>
          <a:xfrm>
            <a:off x="5171094" y="1429273"/>
            <a:ext cx="1494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cost</a:t>
            </a:r>
            <a:r>
              <a:rPr lang="de-DE" dirty="0"/>
              <a:t> </a:t>
            </a:r>
            <a:r>
              <a:rPr lang="de-DE" dirty="0" err="1"/>
              <a:t>function</a:t>
            </a:r>
            <a:endParaRPr lang="de-DE" dirty="0"/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14B6B8E8-421B-CB4B-8CC5-BE48B6334867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5381297" y="1798605"/>
            <a:ext cx="537085" cy="3665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4D499FCD-0085-EE2A-EB85-A629D4DB691C}"/>
              </a:ext>
            </a:extLst>
          </p:cNvPr>
          <p:cNvSpPr txBox="1"/>
          <p:nvPr/>
        </p:nvSpPr>
        <p:spPr>
          <a:xfrm>
            <a:off x="3485078" y="1429273"/>
            <a:ext cx="1053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size</a:t>
            </a:r>
            <a:endParaRPr lang="de-DE" dirty="0"/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F258D82D-DC68-6B56-7868-2BCBA22A90D7}"/>
              </a:ext>
            </a:extLst>
          </p:cNvPr>
          <p:cNvCxnSpPr>
            <a:stCxn id="11" idx="2"/>
          </p:cNvCxnSpPr>
          <p:nvPr/>
        </p:nvCxnSpPr>
        <p:spPr>
          <a:xfrm>
            <a:off x="4012050" y="1798605"/>
            <a:ext cx="591481" cy="450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BAB15211-BA87-4F40-EC57-7D06B04B8407}"/>
              </a:ext>
            </a:extLst>
          </p:cNvPr>
          <p:cNvSpPr txBox="1"/>
          <p:nvPr/>
        </p:nvSpPr>
        <p:spPr>
          <a:xfrm>
            <a:off x="2898827" y="2992099"/>
            <a:ext cx="2226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all </a:t>
            </a:r>
            <a:r>
              <a:rPr lang="de-DE" dirty="0" err="1"/>
              <a:t>training</a:t>
            </a:r>
            <a:r>
              <a:rPr lang="de-DE" dirty="0"/>
              <a:t> </a:t>
            </a:r>
            <a:r>
              <a:rPr lang="de-DE" dirty="0" err="1"/>
              <a:t>examples</a:t>
            </a:r>
            <a:endParaRPr lang="de-DE" dirty="0"/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A2327BB9-6758-F4DB-342E-9709819FC749}"/>
              </a:ext>
            </a:extLst>
          </p:cNvPr>
          <p:cNvCxnSpPr/>
          <p:nvPr/>
        </p:nvCxnSpPr>
        <p:spPr>
          <a:xfrm flipH="1">
            <a:off x="2837793" y="3321269"/>
            <a:ext cx="252248" cy="3153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01370C1A-BDF6-2D66-42AA-B7A1961FC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993936" y="1036621"/>
            <a:ext cx="3098960" cy="2103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8865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806645-79A0-C463-B3C9-5CAD117725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807D1-7D12-9765-611C-3E6527F67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Descent with Momentum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E49B127-C9F3-B448-BA96-B8B57FF8030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22253" y="1825625"/>
                <a:ext cx="11038490" cy="2767396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algorithm:</a:t>
                </a:r>
              </a:p>
              <a:p>
                <a:r>
                  <a:rPr lang="en-GB" sz="2400" dirty="0"/>
                  <a:t>estimate gradient: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𝒈</m:t>
                    </m:r>
                    <m:r>
                      <a:rPr lang="de-DE" sz="2400" b="1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GB" sz="2400" b="1" i="1" dirty="0"/>
              </a:p>
              <a:p>
                <a:r>
                  <a:rPr lang="en-GB" sz="2400" dirty="0"/>
                  <a:t>compute velocity update: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𝒗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𝒗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𝒈</m:t>
                    </m:r>
                  </m:oMath>
                </a14:m>
                <a:endParaRPr lang="en-GB" sz="2400" b="1" dirty="0"/>
              </a:p>
              <a:p>
                <a:r>
                  <a:rPr lang="en-GB" sz="2400" dirty="0"/>
                  <a:t>apply parameter update: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𝒗</m:t>
                    </m:r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anose="05000000000000000000" pitchFamily="2" charset="2"/>
                  </a:rPr>
                  <a:t> no bouncing around of parameters, </a:t>
                </a:r>
                <a:r>
                  <a:rPr lang="en-GB" sz="2400" dirty="0"/>
                  <a:t>escape from local minima and saddle points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E49B127-C9F3-B448-BA96-B8B57FF8030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22253" y="1825625"/>
                <a:ext cx="11038490" cy="2767396"/>
              </a:xfrm>
              <a:blipFill>
                <a:blip r:embed="rId2"/>
                <a:stretch>
                  <a:fillRect l="-805" t="-3196" r="-805" b="-365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822AF7-2B7D-AF36-B867-4F3F7D003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21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E647773-77AB-D9E6-EB9E-5DB0C0847F54}"/>
                  </a:ext>
                </a:extLst>
              </p:cNvPr>
              <p:cNvSpPr txBox="1"/>
              <p:nvPr/>
            </p:nvSpPr>
            <p:spPr>
              <a:xfrm>
                <a:off x="5337502" y="1659941"/>
                <a:ext cx="3039239" cy="64633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h</a:t>
                </a:r>
                <a:r>
                  <a:rPr lang="en-DE" dirty="0"/>
                  <a:t>yperparameter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0&lt;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&lt;1</m:t>
                    </m:r>
                  </m:oMath>
                </a14:m>
                <a:r>
                  <a:rPr lang="en-DE" dirty="0"/>
                  <a:t>) specifying </a:t>
                </a:r>
                <a:r>
                  <a:rPr lang="en-DE"/>
                  <a:t>exponential decay</a:t>
                </a:r>
                <a:endParaRPr lang="en-DE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E647773-77AB-D9E6-EB9E-5DB0C0847F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7502" y="1659941"/>
                <a:ext cx="3039239" cy="646331"/>
              </a:xfrm>
              <a:prstGeom prst="rect">
                <a:avLst/>
              </a:prstGeom>
              <a:blipFill>
                <a:blip r:embed="rId3"/>
                <a:stretch>
                  <a:fillRect l="-1667" t="-3846" r="-1250" b="-13462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Grafik 9" descr="Ein Bild, das Screenshot, Reihe, Design enthält.&#10;&#10;KI-generierte Inhalte können fehlerhaft sein.">
            <a:extLst>
              <a:ext uri="{FF2B5EF4-FFF2-40B4-BE49-F238E27FC236}">
                <a16:creationId xmlns:a16="http://schemas.microsoft.com/office/drawing/2014/main" id="{FDE80E9D-46EB-5FD2-1B16-2D90BBE043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782615"/>
            <a:ext cx="4729655" cy="1455278"/>
          </a:xfrm>
          <a:prstGeom prst="rect">
            <a:avLst/>
          </a:prstGeom>
        </p:spPr>
      </p:pic>
      <p:pic>
        <p:nvPicPr>
          <p:cNvPr id="14" name="Grafik 13" descr="Ein Bild, das Diagramm, Reihe, Screenshot, Design enthält.&#10;&#10;KI-generierte Inhalte können fehlerhaft sein.">
            <a:extLst>
              <a:ext uri="{FF2B5EF4-FFF2-40B4-BE49-F238E27FC236}">
                <a16:creationId xmlns:a16="http://schemas.microsoft.com/office/drawing/2014/main" id="{61F85CF4-4AC2-B3CB-A464-CC52F48F1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498" y="4782615"/>
            <a:ext cx="4738204" cy="1455278"/>
          </a:xfrm>
          <a:prstGeom prst="rect">
            <a:avLst/>
          </a:prstGeom>
        </p:spPr>
      </p:pic>
      <p:sp>
        <p:nvSpPr>
          <p:cNvPr id="21" name="Pfeil nach rechts 20">
            <a:extLst>
              <a:ext uri="{FF2B5EF4-FFF2-40B4-BE49-F238E27FC236}">
                <a16:creationId xmlns:a16="http://schemas.microsoft.com/office/drawing/2014/main" id="{8FDCDB60-E752-0C3C-37F5-A2A671DED98F}"/>
              </a:ext>
            </a:extLst>
          </p:cNvPr>
          <p:cNvSpPr/>
          <p:nvPr/>
        </p:nvSpPr>
        <p:spPr>
          <a:xfrm>
            <a:off x="5653304" y="5321067"/>
            <a:ext cx="502745" cy="378373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675173E2-0C88-3825-C12A-A70ECC2B4BDF}"/>
              </a:ext>
            </a:extLst>
          </p:cNvPr>
          <p:cNvCxnSpPr>
            <a:cxnSpLocks/>
          </p:cNvCxnSpPr>
          <p:nvPr/>
        </p:nvCxnSpPr>
        <p:spPr>
          <a:xfrm flipH="1">
            <a:off x="5337502" y="2306272"/>
            <a:ext cx="422163" cy="5210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10776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BBE29-7943-1F01-9FF8-E74681AA7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Hierarchical</a:t>
            </a:r>
            <a:r>
              <a:rPr lang="de-DE" dirty="0"/>
              <a:t> </a:t>
            </a:r>
            <a:r>
              <a:rPr lang="de-DE" dirty="0" err="1"/>
              <a:t>Representation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7B7631-C07A-F229-4B65-FB6449A89025}"/>
              </a:ext>
            </a:extLst>
          </p:cNvPr>
          <p:cNvSpPr txBox="1"/>
          <p:nvPr/>
        </p:nvSpPr>
        <p:spPr>
          <a:xfrm>
            <a:off x="6570368" y="1775608"/>
            <a:ext cx="36229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increasing</a:t>
            </a:r>
            <a:r>
              <a:rPr lang="de-DE" sz="2800" dirty="0"/>
              <a:t> </a:t>
            </a:r>
            <a:r>
              <a:rPr lang="de-DE" sz="2800" dirty="0" err="1"/>
              <a:t>abstraction</a:t>
            </a:r>
            <a:endParaRPr lang="en-GB" sz="28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F68EF22-E7C0-D720-6B81-1E101F2D9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2107" y="4144037"/>
            <a:ext cx="1971675" cy="197167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AE0F5A8-9CF5-6567-67B7-EBA407741A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5604" y="2890837"/>
            <a:ext cx="1076325" cy="107632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822E483-C059-2B0D-C606-773C151E45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1598" y="2681588"/>
            <a:ext cx="775626" cy="77562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C0CA20F-9BEB-00E5-FA16-DD5FA642EE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0043" y="2681588"/>
            <a:ext cx="775626" cy="775626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9B68721A-89CC-45B6-0763-846703EEEF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70043" y="3368411"/>
            <a:ext cx="775626" cy="775626"/>
          </a:xfrm>
          <a:prstGeom prst="rect">
            <a:avLst/>
          </a:prstGeom>
        </p:spPr>
      </p:pic>
      <p:pic>
        <p:nvPicPr>
          <p:cNvPr id="1025" name="Picture 1024">
            <a:extLst>
              <a:ext uri="{FF2B5EF4-FFF2-40B4-BE49-F238E27FC236}">
                <a16:creationId xmlns:a16="http://schemas.microsoft.com/office/drawing/2014/main" id="{477B5F3A-A3A5-D1B4-EC43-3A8863B8A8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80185" y="3368411"/>
            <a:ext cx="775626" cy="775626"/>
          </a:xfrm>
          <a:prstGeom prst="rect">
            <a:avLst/>
          </a:prstGeom>
        </p:spPr>
      </p:pic>
      <p:pic>
        <p:nvPicPr>
          <p:cNvPr id="1029" name="Picture 1028">
            <a:extLst>
              <a:ext uri="{FF2B5EF4-FFF2-40B4-BE49-F238E27FC236}">
                <a16:creationId xmlns:a16="http://schemas.microsoft.com/office/drawing/2014/main" id="{8931C452-2DF1-9B4D-F071-1A3CDB3ECF6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07982" y="2681589"/>
            <a:ext cx="775626" cy="775626"/>
          </a:xfrm>
          <a:prstGeom prst="rect">
            <a:avLst/>
          </a:prstGeom>
        </p:spPr>
      </p:pic>
      <p:pic>
        <p:nvPicPr>
          <p:cNvPr id="1033" name="Picture 1032">
            <a:extLst>
              <a:ext uri="{FF2B5EF4-FFF2-40B4-BE49-F238E27FC236}">
                <a16:creationId xmlns:a16="http://schemas.microsoft.com/office/drawing/2014/main" id="{1201B7AE-5B4D-49D9-68E7-1C01F21FFED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07982" y="3368412"/>
            <a:ext cx="775626" cy="775626"/>
          </a:xfrm>
          <a:prstGeom prst="rect">
            <a:avLst/>
          </a:prstGeom>
        </p:spPr>
      </p:pic>
      <p:pic>
        <p:nvPicPr>
          <p:cNvPr id="1039" name="Picture 1038">
            <a:extLst>
              <a:ext uri="{FF2B5EF4-FFF2-40B4-BE49-F238E27FC236}">
                <a16:creationId xmlns:a16="http://schemas.microsoft.com/office/drawing/2014/main" id="{DA1B6A8D-3E25-837A-D7F2-65925BFEA25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48640" y="2681589"/>
            <a:ext cx="775625" cy="775625"/>
          </a:xfrm>
          <a:prstGeom prst="rect">
            <a:avLst/>
          </a:prstGeom>
        </p:spPr>
      </p:pic>
      <p:pic>
        <p:nvPicPr>
          <p:cNvPr id="1041" name="Picture 1040">
            <a:extLst>
              <a:ext uri="{FF2B5EF4-FFF2-40B4-BE49-F238E27FC236}">
                <a16:creationId xmlns:a16="http://schemas.microsoft.com/office/drawing/2014/main" id="{8F28A5F4-719F-27A4-C5FB-2DFED3625EB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751261" y="3368412"/>
            <a:ext cx="775625" cy="775625"/>
          </a:xfrm>
          <a:prstGeom prst="rect">
            <a:avLst/>
          </a:prstGeom>
        </p:spPr>
      </p:pic>
      <p:pic>
        <p:nvPicPr>
          <p:cNvPr id="1046" name="Picture 18" descr="What Is Deep Learning and How Does It Work? | Built In">
            <a:extLst>
              <a:ext uri="{FF2B5EF4-FFF2-40B4-BE49-F238E27FC236}">
                <a16:creationId xmlns:a16="http://schemas.microsoft.com/office/drawing/2014/main" id="{B2D9EB82-5234-0D32-332B-751780DDA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4471" y="4051995"/>
            <a:ext cx="5706533" cy="2440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48" name="Straight Arrow Connector 1047">
            <a:extLst>
              <a:ext uri="{FF2B5EF4-FFF2-40B4-BE49-F238E27FC236}">
                <a16:creationId xmlns:a16="http://schemas.microsoft.com/office/drawing/2014/main" id="{EF67DFD6-14B9-8CB8-6BB0-2D6B0269DB24}"/>
              </a:ext>
            </a:extLst>
          </p:cNvPr>
          <p:cNvCxnSpPr/>
          <p:nvPr/>
        </p:nvCxnSpPr>
        <p:spPr>
          <a:xfrm>
            <a:off x="6857858" y="2309843"/>
            <a:ext cx="30480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" name="TextBox 1049">
            <a:extLst>
              <a:ext uri="{FF2B5EF4-FFF2-40B4-BE49-F238E27FC236}">
                <a16:creationId xmlns:a16="http://schemas.microsoft.com/office/drawing/2014/main" id="{AC108FA9-32FD-226F-6F02-6B08D055F730}"/>
              </a:ext>
            </a:extLst>
          </p:cNvPr>
          <p:cNvSpPr txBox="1"/>
          <p:nvPr/>
        </p:nvSpPr>
        <p:spPr>
          <a:xfrm>
            <a:off x="10724373" y="4489796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elephant</a:t>
            </a:r>
            <a:endParaRPr lang="en-GB" dirty="0"/>
          </a:p>
        </p:txBody>
      </p:sp>
      <p:sp>
        <p:nvSpPr>
          <p:cNvPr id="1051" name="TextBox 1050">
            <a:extLst>
              <a:ext uri="{FF2B5EF4-FFF2-40B4-BE49-F238E27FC236}">
                <a16:creationId xmlns:a16="http://schemas.microsoft.com/office/drawing/2014/main" id="{5BD55D32-BA34-DEF3-DDC8-14C98D71538D}"/>
              </a:ext>
            </a:extLst>
          </p:cNvPr>
          <p:cNvSpPr txBox="1"/>
          <p:nvPr/>
        </p:nvSpPr>
        <p:spPr>
          <a:xfrm>
            <a:off x="10760900" y="4868523"/>
            <a:ext cx="938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dolphin</a:t>
            </a:r>
            <a:endParaRPr lang="en-GB" dirty="0"/>
          </a:p>
        </p:txBody>
      </p:sp>
      <p:sp>
        <p:nvSpPr>
          <p:cNvPr id="1052" name="TextBox 1051">
            <a:extLst>
              <a:ext uri="{FF2B5EF4-FFF2-40B4-BE49-F238E27FC236}">
                <a16:creationId xmlns:a16="http://schemas.microsoft.com/office/drawing/2014/main" id="{A24E2FA5-5A88-A0E5-2A2B-DFE57D4A6C43}"/>
              </a:ext>
            </a:extLst>
          </p:cNvPr>
          <p:cNvSpPr txBox="1"/>
          <p:nvPr/>
        </p:nvSpPr>
        <p:spPr>
          <a:xfrm>
            <a:off x="10798722" y="5245525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lion</a:t>
            </a:r>
            <a:endParaRPr lang="en-GB" dirty="0"/>
          </a:p>
        </p:txBody>
      </p:sp>
      <p:sp>
        <p:nvSpPr>
          <p:cNvPr id="1053" name="TextBox 1052">
            <a:extLst>
              <a:ext uri="{FF2B5EF4-FFF2-40B4-BE49-F238E27FC236}">
                <a16:creationId xmlns:a16="http://schemas.microsoft.com/office/drawing/2014/main" id="{BAD4818C-B11A-D40B-4E3B-2CF1B08BC3BC}"/>
              </a:ext>
            </a:extLst>
          </p:cNvPr>
          <p:cNvSpPr txBox="1"/>
          <p:nvPr/>
        </p:nvSpPr>
        <p:spPr>
          <a:xfrm>
            <a:off x="10811929" y="5627643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eagle</a:t>
            </a:r>
            <a:endParaRPr lang="en-GB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F735EFE-DCD4-14E8-0570-FB77F99E7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22</a:t>
            </a:fld>
            <a:endParaRPr lang="en-GB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45E794FF-90F3-B15F-BC6E-277887865D3C}"/>
              </a:ext>
            </a:extLst>
          </p:cNvPr>
          <p:cNvSpPr txBox="1"/>
          <p:nvPr/>
        </p:nvSpPr>
        <p:spPr>
          <a:xfrm>
            <a:off x="852042" y="2309843"/>
            <a:ext cx="3206775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600" dirty="0" err="1"/>
              <a:t>deep</a:t>
            </a:r>
            <a:r>
              <a:rPr lang="de-DE" sz="2600" dirty="0"/>
              <a:t> </a:t>
            </a:r>
            <a:r>
              <a:rPr lang="de-DE" sz="2600" dirty="0" err="1"/>
              <a:t>learning</a:t>
            </a:r>
            <a:r>
              <a:rPr lang="de-DE" sz="2600" dirty="0"/>
              <a:t>:</a:t>
            </a:r>
          </a:p>
          <a:p>
            <a:r>
              <a:rPr lang="de-DE" sz="2600" dirty="0" err="1"/>
              <a:t>several</a:t>
            </a:r>
            <a:r>
              <a:rPr lang="de-DE" sz="2600" dirty="0"/>
              <a:t> </a:t>
            </a:r>
            <a:r>
              <a:rPr lang="de-DE" sz="2600" dirty="0" err="1"/>
              <a:t>hidden</a:t>
            </a:r>
            <a:r>
              <a:rPr lang="de-DE" sz="2600" dirty="0"/>
              <a:t> </a:t>
            </a:r>
            <a:r>
              <a:rPr lang="de-DE" sz="2600" dirty="0" err="1"/>
              <a:t>layers</a:t>
            </a:r>
            <a:endParaRPr lang="de-DE" sz="2600" dirty="0"/>
          </a:p>
        </p:txBody>
      </p:sp>
    </p:spTree>
    <p:extLst>
      <p:ext uri="{BB962C8B-B14F-4D97-AF65-F5344CB8AC3E}">
        <p14:creationId xmlns:p14="http://schemas.microsoft.com/office/powerpoint/2010/main" val="18936502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0123EAD-A01B-3A69-8059-294B78E9E5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C0E7B4-DEF1-A8A1-05EA-5947C16FC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Autofit/>
          </a:bodyPr>
          <a:lstStyle/>
          <a:p>
            <a:r>
              <a:rPr lang="en-US" kern="1200" dirty="0">
                <a:latin typeface="+mj-lt"/>
                <a:ea typeface="+mj-ea"/>
                <a:cs typeface="+mj-cs"/>
              </a:rPr>
              <a:t>Side Note: Inductive Bias for Vision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2BC6AB5-9B76-F6F1-D867-EBEF2D37B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need for consideration of spatial structure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convolutional</a:t>
            </a:r>
            <a:r>
              <a:rPr lang="de-DE" dirty="0"/>
              <a:t> </a:t>
            </a:r>
            <a:r>
              <a:rPr lang="de-DE" dirty="0" err="1"/>
              <a:t>neural</a:t>
            </a:r>
            <a:r>
              <a:rPr lang="de-DE" dirty="0"/>
              <a:t> </a:t>
            </a:r>
            <a:r>
              <a:rPr lang="de-DE" dirty="0" err="1"/>
              <a:t>networks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vision</a:t>
            </a:r>
            <a:r>
              <a:rPr lang="de-DE" dirty="0"/>
              <a:t> </a:t>
            </a:r>
            <a:r>
              <a:rPr lang="de-DE" dirty="0" err="1"/>
              <a:t>transformer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583A82E-CA84-A73B-77E3-8E653DB3C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42399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sz="4200" dirty="0"/>
              <a:t>How to Train Deep Neural Networks</a:t>
            </a:r>
            <a:r>
              <a:rPr lang="en-GB" sz="4200" dirty="0"/>
              <a:t> Effectively</a:t>
            </a:r>
            <a:r>
              <a:rPr lang="en-DE" sz="4200" dirty="0"/>
              <a:t>?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F05129EB-624A-9AE7-896C-DB3527443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o</a:t>
            </a:r>
            <a:r>
              <a:rPr lang="en-DE"/>
              <a:t>ptimization and regularization difficult</a:t>
            </a:r>
          </a:p>
          <a:p>
            <a:pPr marL="285750" indent="-285750"/>
            <a:r>
              <a:rPr lang="en-GB" dirty="0"/>
              <a:t>local vs global minima, saddle points, easily overfitting</a:t>
            </a:r>
          </a:p>
          <a:p>
            <a:pPr marL="285750" indent="-285750"/>
            <a:r>
              <a:rPr lang="en-GB" dirty="0"/>
              <a:t>many hyperparameters to tune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many methods to get it working in practice (despite partly patchy theoretical understanding)</a:t>
            </a:r>
          </a:p>
          <a:p>
            <a:r>
              <a:rPr lang="en-GB" dirty="0"/>
              <a:t>o</a:t>
            </a:r>
            <a:r>
              <a:rPr lang="en-DE"/>
              <a:t>ptimization</a:t>
            </a:r>
            <a:r>
              <a:rPr lang="de-DE" dirty="0"/>
              <a:t>: </a:t>
            </a:r>
            <a:r>
              <a:rPr lang="en-GB" dirty="0"/>
              <a:t>activation and loss functions, weight initialization, adaptive learning rate (e.g., Adam)</a:t>
            </a:r>
            <a:r>
              <a:rPr lang="de-DE" dirty="0"/>
              <a:t>, </a:t>
            </a:r>
            <a:r>
              <a:rPr lang="de-DE" dirty="0" err="1"/>
              <a:t>learning</a:t>
            </a:r>
            <a:r>
              <a:rPr lang="de-DE" dirty="0"/>
              <a:t> rate </a:t>
            </a:r>
            <a:r>
              <a:rPr lang="de-DE" dirty="0" err="1"/>
              <a:t>schedulers</a:t>
            </a:r>
            <a:endParaRPr lang="de-DE" dirty="0"/>
          </a:p>
          <a:p>
            <a:r>
              <a:rPr lang="en-GB" dirty="0"/>
              <a:t>explicit regularization: weight decay, dropout, data augmentation</a:t>
            </a:r>
            <a:endParaRPr lang="de-DE" dirty="0"/>
          </a:p>
          <a:p>
            <a:r>
              <a:rPr lang="en-GB" dirty="0"/>
              <a:t>implicit regularization: early stopping, b</a:t>
            </a:r>
            <a:r>
              <a:rPr lang="en-DE"/>
              <a:t>atch</a:t>
            </a:r>
            <a:r>
              <a:rPr lang="de-DE" dirty="0"/>
              <a:t>/</a:t>
            </a:r>
            <a:r>
              <a:rPr lang="de-DE" dirty="0" err="1"/>
              <a:t>layer</a:t>
            </a:r>
            <a:r>
              <a:rPr lang="en-DE"/>
              <a:t> normalization</a:t>
            </a:r>
            <a:r>
              <a:rPr lang="en-GB" dirty="0"/>
              <a:t>, SGD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24</a:t>
            </a:fld>
            <a:endParaRPr lang="en-D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839A3-B65B-2ED2-D33A-15D82819D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Next: Transformer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32D8C-5E59-3F82-3B8C-4AFA35994C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recent hype </a:t>
            </a:r>
            <a:r>
              <a:rPr lang="de-DE" dirty="0" err="1"/>
              <a:t>around</a:t>
            </a:r>
            <a:r>
              <a:rPr lang="de-DE" dirty="0"/>
              <a:t> LLMs</a:t>
            </a:r>
          </a:p>
          <a:p>
            <a:pPr marL="0" indent="0">
              <a:buNone/>
            </a:pPr>
            <a:r>
              <a:rPr lang="de-DE" dirty="0"/>
              <a:t>fully </a:t>
            </a:r>
            <a:r>
              <a:rPr lang="de-DE" dirty="0" err="1"/>
              <a:t>started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ChatGPT release end </a:t>
            </a:r>
            <a:r>
              <a:rPr lang="de-DE" dirty="0" err="1"/>
              <a:t>of</a:t>
            </a:r>
            <a:r>
              <a:rPr lang="de-DE" dirty="0"/>
              <a:t> 2022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technical backbone: transformer architecture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transformers also applicable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,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computer</a:t>
            </a:r>
            <a:r>
              <a:rPr lang="de-DE" dirty="0"/>
              <a:t> </a:t>
            </a:r>
            <a:r>
              <a:rPr lang="de-DE" dirty="0" err="1"/>
              <a:t>vision</a:t>
            </a:r>
            <a:r>
              <a:rPr lang="de-DE" dirty="0"/>
              <a:t> (</a:t>
            </a:r>
            <a:r>
              <a:rPr lang="de-DE" dirty="0" err="1"/>
              <a:t>as</a:t>
            </a:r>
            <a:r>
              <a:rPr lang="de-DE" dirty="0"/>
              <a:t> alternative to convolutional neural networks)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95B11A-75E4-3BF1-11FC-C1C50A16E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177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48D9AF-2ADC-CA80-8AD9-E05797B87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This Part: Deep Learning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003915B-1207-B8C7-B3C1-7DCBD8CC5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  <a:p>
            <a:r>
              <a:rPr lang="de-DE" dirty="0"/>
              <a:t>NLP </a:t>
            </a:r>
            <a:r>
              <a:rPr lang="de-DE" dirty="0" err="1"/>
              <a:t>introduction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neural</a:t>
            </a:r>
            <a:r>
              <a:rPr lang="de-DE" dirty="0"/>
              <a:t> </a:t>
            </a:r>
            <a:r>
              <a:rPr lang="de-DE" dirty="0" err="1"/>
              <a:t>networks</a:t>
            </a:r>
            <a:r>
              <a:rPr lang="de-DE" dirty="0"/>
              <a:t> (</a:t>
            </a:r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 err="1"/>
              <a:t>image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r>
              <a:rPr lang="de-DE" dirty="0"/>
              <a:t>)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network </a:t>
            </a:r>
            <a:r>
              <a:rPr lang="de-DE" dirty="0" err="1"/>
              <a:t>training</a:t>
            </a:r>
            <a:r>
              <a:rPr lang="de-DE" dirty="0"/>
              <a:t> (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PyTorch</a:t>
            </a:r>
            <a:r>
              <a:rPr lang="de-DE" dirty="0"/>
              <a:t>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7E669E0-10D5-42E7-4815-5611A2956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5351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43CE71-BB6C-6162-3977-7D4067B0E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Natural Language Processing (NLP)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9571F5-711B-8F6B-2061-213222C48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field</a:t>
            </a:r>
            <a:r>
              <a:rPr lang="de-DE" dirty="0"/>
              <a:t> </a:t>
            </a:r>
            <a:r>
              <a:rPr lang="de-DE" dirty="0" err="1"/>
              <a:t>within</a:t>
            </a:r>
            <a:r>
              <a:rPr lang="de-DE" dirty="0"/>
              <a:t> AI and </a:t>
            </a:r>
            <a:r>
              <a:rPr lang="de-DE" dirty="0" err="1"/>
              <a:t>linguistics</a:t>
            </a:r>
            <a:endParaRPr lang="de-DE" dirty="0"/>
          </a:p>
          <a:p>
            <a:pPr marL="0" indent="0">
              <a:buNone/>
            </a:pPr>
            <a:r>
              <a:rPr lang="de-DE" dirty="0" err="1"/>
              <a:t>aim</a:t>
            </a:r>
            <a:r>
              <a:rPr lang="de-DE" dirty="0"/>
              <a:t>: </a:t>
            </a:r>
            <a:r>
              <a:rPr lang="de-DE" dirty="0" err="1"/>
              <a:t>enable</a:t>
            </a:r>
            <a:r>
              <a:rPr lang="de-DE" dirty="0"/>
              <a:t> </a:t>
            </a:r>
            <a:r>
              <a:rPr lang="de-DE" dirty="0" err="1"/>
              <a:t>machines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understand</a:t>
            </a:r>
            <a:r>
              <a:rPr lang="de-DE" dirty="0"/>
              <a:t> and </a:t>
            </a:r>
            <a:r>
              <a:rPr lang="de-DE" dirty="0" err="1"/>
              <a:t>generate</a:t>
            </a:r>
            <a:r>
              <a:rPr lang="de-DE" dirty="0"/>
              <a:t> human </a:t>
            </a:r>
            <a:r>
              <a:rPr lang="de-DE" dirty="0" err="1"/>
              <a:t>language</a:t>
            </a:r>
            <a:endParaRPr lang="de-DE" dirty="0"/>
          </a:p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r>
              <a:rPr lang="de-DE" b="1" dirty="0" err="1"/>
              <a:t>language</a:t>
            </a:r>
            <a:r>
              <a:rPr lang="de-DE" b="1" dirty="0"/>
              <a:t> </a:t>
            </a:r>
            <a:r>
              <a:rPr lang="de-DE" b="1" dirty="0" err="1"/>
              <a:t>models</a:t>
            </a:r>
            <a:r>
              <a:rPr lang="de-DE" dirty="0"/>
              <a:t>: </a:t>
            </a:r>
            <a:r>
              <a:rPr lang="de-DE" dirty="0" err="1"/>
              <a:t>subfield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NLP</a:t>
            </a:r>
          </a:p>
          <a:p>
            <a:pPr marL="0" indent="0">
              <a:buNone/>
            </a:pPr>
            <a:r>
              <a:rPr lang="de-DE" dirty="0" err="1"/>
              <a:t>aim</a:t>
            </a:r>
            <a:r>
              <a:rPr lang="de-DE" dirty="0"/>
              <a:t>: </a:t>
            </a:r>
            <a:r>
              <a:rPr lang="de-DE" dirty="0" err="1"/>
              <a:t>model</a:t>
            </a:r>
            <a:r>
              <a:rPr lang="de-DE" dirty="0"/>
              <a:t> and </a:t>
            </a:r>
            <a:r>
              <a:rPr lang="de-DE" dirty="0" err="1"/>
              <a:t>understand</a:t>
            </a:r>
            <a:r>
              <a:rPr lang="de-DE" dirty="0"/>
              <a:t> </a:t>
            </a:r>
            <a:r>
              <a:rPr lang="de-DE" dirty="0" err="1"/>
              <a:t>language</a:t>
            </a:r>
            <a:r>
              <a:rPr lang="de-DE" dirty="0"/>
              <a:t> </a:t>
            </a:r>
            <a:r>
              <a:rPr lang="de-DE" dirty="0" err="1"/>
              <a:t>patterns</a:t>
            </a:r>
            <a:r>
              <a:rPr lang="de-DE" dirty="0"/>
              <a:t> (</a:t>
            </a:r>
            <a:r>
              <a:rPr lang="de-DE" dirty="0" err="1"/>
              <a:t>typically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predict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 </a:t>
            </a:r>
            <a:r>
              <a:rPr lang="de-DE" dirty="0" err="1"/>
              <a:t>word</a:t>
            </a:r>
            <a:r>
              <a:rPr lang="de-DE" dirty="0"/>
              <a:t> in a </a:t>
            </a:r>
            <a:r>
              <a:rPr lang="de-DE" dirty="0" err="1"/>
              <a:t>sentence</a:t>
            </a:r>
            <a:r>
              <a:rPr lang="de-DE" dirty="0"/>
              <a:t>)</a:t>
            </a:r>
          </a:p>
          <a:p>
            <a:pPr marL="0" indent="0">
              <a:buNone/>
            </a:pPr>
            <a:r>
              <a:rPr lang="de-DE" dirty="0" err="1"/>
              <a:t>capabilities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large </a:t>
            </a:r>
            <a:r>
              <a:rPr lang="de-DE" dirty="0" err="1"/>
              <a:t>language</a:t>
            </a:r>
            <a:r>
              <a:rPr lang="de-DE" dirty="0"/>
              <a:t> </a:t>
            </a:r>
            <a:r>
              <a:rPr lang="de-DE" dirty="0" err="1"/>
              <a:t>models</a:t>
            </a:r>
            <a:r>
              <a:rPr lang="de-DE" dirty="0"/>
              <a:t> (LLM) </a:t>
            </a:r>
            <a:r>
              <a:rPr lang="de-DE" dirty="0" err="1"/>
              <a:t>cover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NLP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2455E78-74A7-F794-ED9C-BBD82AE50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6062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A4C5A8-5D45-F988-46D2-38C2F31A3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NLP Tasks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953E75-BA48-9F6B-676C-3467A48880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/>
              <a:t>part-of-speech</a:t>
            </a:r>
            <a:r>
              <a:rPr lang="de-DE" dirty="0"/>
              <a:t> </a:t>
            </a:r>
            <a:r>
              <a:rPr lang="de-DE" dirty="0" err="1"/>
              <a:t>tagging</a:t>
            </a:r>
            <a:endParaRPr lang="de-DE" dirty="0"/>
          </a:p>
          <a:p>
            <a:r>
              <a:rPr lang="de-DE" dirty="0" err="1"/>
              <a:t>named</a:t>
            </a:r>
            <a:r>
              <a:rPr lang="de-DE" dirty="0"/>
              <a:t> </a:t>
            </a:r>
            <a:r>
              <a:rPr lang="de-DE" dirty="0" err="1"/>
              <a:t>entity</a:t>
            </a:r>
            <a:r>
              <a:rPr lang="de-DE" dirty="0"/>
              <a:t> </a:t>
            </a:r>
            <a:r>
              <a:rPr lang="de-DE" dirty="0" err="1"/>
              <a:t>recognition</a:t>
            </a:r>
            <a:endParaRPr lang="de-DE" dirty="0"/>
          </a:p>
          <a:p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endParaRPr lang="de-DE" dirty="0"/>
          </a:p>
          <a:p>
            <a:r>
              <a:rPr lang="de-DE" dirty="0" err="1"/>
              <a:t>machine</a:t>
            </a:r>
            <a:r>
              <a:rPr lang="de-DE" dirty="0"/>
              <a:t> </a:t>
            </a:r>
            <a:r>
              <a:rPr lang="de-DE" dirty="0" err="1"/>
              <a:t>translation</a:t>
            </a:r>
            <a:endParaRPr lang="de-DE" dirty="0"/>
          </a:p>
          <a:p>
            <a:r>
              <a:rPr lang="de-DE" dirty="0" err="1"/>
              <a:t>summarization</a:t>
            </a:r>
            <a:endParaRPr lang="de-DE" dirty="0"/>
          </a:p>
          <a:p>
            <a:r>
              <a:rPr lang="de-DE" dirty="0" err="1"/>
              <a:t>question</a:t>
            </a:r>
            <a:r>
              <a:rPr lang="de-DE" dirty="0"/>
              <a:t> </a:t>
            </a:r>
            <a:r>
              <a:rPr lang="de-DE" dirty="0" err="1"/>
              <a:t>answering</a:t>
            </a:r>
            <a:endParaRPr lang="de-DE" dirty="0"/>
          </a:p>
          <a:p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generation</a:t>
            </a:r>
            <a:r>
              <a:rPr lang="de-DE" dirty="0"/>
              <a:t> (</a:t>
            </a:r>
            <a:r>
              <a:rPr lang="de-DE" dirty="0" err="1"/>
              <a:t>chatbots</a:t>
            </a:r>
            <a:r>
              <a:rPr lang="de-DE" dirty="0"/>
              <a:t>)</a:t>
            </a:r>
          </a:p>
          <a:p>
            <a:r>
              <a:rPr lang="de-DE" dirty="0"/>
              <a:t>code </a:t>
            </a:r>
            <a:r>
              <a:rPr lang="de-DE" dirty="0" err="1"/>
              <a:t>generation</a:t>
            </a:r>
            <a:endParaRPr lang="de-DE" dirty="0"/>
          </a:p>
          <a:p>
            <a:r>
              <a:rPr lang="de-DE" dirty="0"/>
              <a:t>…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9A03672-EA0B-BA86-FA42-1B0D84932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3109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2B50A3EF-2B20-E036-94F9-4C7A7DF425F5}"/>
              </a:ext>
            </a:extLst>
          </p:cNvPr>
          <p:cNvSpPr/>
          <p:nvPr/>
        </p:nvSpPr>
        <p:spPr>
          <a:xfrm>
            <a:off x="6082862" y="2149149"/>
            <a:ext cx="5270938" cy="3610741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C5028B9-5876-00F4-C2D8-608202E54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Symbolic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de-DE" dirty="0" err="1"/>
              <a:t>Neural</a:t>
            </a:r>
            <a:r>
              <a:rPr lang="de-DE" dirty="0"/>
              <a:t> NLP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BE2466E-5CE3-93F5-207B-53DFBCCEFAC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r>
              <a:rPr lang="de-DE" b="1" dirty="0" err="1"/>
              <a:t>symbolic</a:t>
            </a:r>
            <a:r>
              <a:rPr lang="de-DE" b="1" dirty="0"/>
              <a:t> NLP = </a:t>
            </a:r>
            <a:r>
              <a:rPr lang="de-DE" b="1" dirty="0" err="1"/>
              <a:t>rules</a:t>
            </a:r>
            <a:r>
              <a:rPr lang="de-DE" b="1" dirty="0"/>
              <a:t> and </a:t>
            </a:r>
            <a:r>
              <a:rPr lang="de-DE" b="1" dirty="0" err="1"/>
              <a:t>logic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uses</a:t>
            </a:r>
            <a:r>
              <a:rPr lang="de-DE" dirty="0"/>
              <a:t> hand-</a:t>
            </a:r>
            <a:r>
              <a:rPr lang="de-DE" dirty="0" err="1"/>
              <a:t>crafted</a:t>
            </a:r>
            <a:r>
              <a:rPr lang="de-DE" dirty="0"/>
              <a:t> </a:t>
            </a:r>
            <a:r>
              <a:rPr lang="de-DE" dirty="0" err="1"/>
              <a:t>rules</a:t>
            </a:r>
            <a:r>
              <a:rPr lang="de-DE" dirty="0"/>
              <a:t>, </a:t>
            </a:r>
            <a:r>
              <a:rPr lang="de-DE" dirty="0" err="1"/>
              <a:t>lexicons</a:t>
            </a:r>
            <a:r>
              <a:rPr lang="de-DE" dirty="0"/>
              <a:t>, and </a:t>
            </a:r>
            <a:r>
              <a:rPr lang="de-DE" dirty="0" err="1"/>
              <a:t>grammars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relies</a:t>
            </a:r>
            <a:r>
              <a:rPr lang="de-DE" dirty="0"/>
              <a:t> on </a:t>
            </a:r>
            <a:r>
              <a:rPr lang="de-DE" dirty="0" err="1"/>
              <a:t>linguistic</a:t>
            </a:r>
            <a:r>
              <a:rPr lang="de-DE" dirty="0"/>
              <a:t> </a:t>
            </a:r>
            <a:r>
              <a:rPr lang="de-DE" dirty="0" err="1"/>
              <a:t>knowledge</a:t>
            </a:r>
            <a:r>
              <a:rPr lang="de-DE" dirty="0"/>
              <a:t> and </a:t>
            </a:r>
            <a:r>
              <a:rPr lang="de-DE" dirty="0" err="1"/>
              <a:t>logic-based</a:t>
            </a:r>
            <a:r>
              <a:rPr lang="de-DE" dirty="0"/>
              <a:t> </a:t>
            </a:r>
            <a:r>
              <a:rPr lang="de-DE" dirty="0" err="1"/>
              <a:t>systems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294BDDB0-40F3-5460-4D1E-177AA9AA23F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r>
              <a:rPr lang="de-DE" b="1" dirty="0" err="1"/>
              <a:t>neural</a:t>
            </a:r>
            <a:r>
              <a:rPr lang="de-DE" b="1" dirty="0"/>
              <a:t> NLP = </a:t>
            </a:r>
            <a:r>
              <a:rPr lang="de-DE" b="1" dirty="0" err="1"/>
              <a:t>data</a:t>
            </a:r>
            <a:r>
              <a:rPr lang="de-DE" b="1" dirty="0"/>
              <a:t> and </a:t>
            </a:r>
            <a:r>
              <a:rPr lang="de-DE" b="1" dirty="0" err="1"/>
              <a:t>learning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uses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(</a:t>
            </a:r>
            <a:r>
              <a:rPr lang="de-DE" dirty="0" err="1"/>
              <a:t>especially</a:t>
            </a:r>
            <a:r>
              <a:rPr lang="de-DE" dirty="0"/>
              <a:t> </a:t>
            </a:r>
            <a:r>
              <a:rPr lang="de-DE" dirty="0" err="1"/>
              <a:t>deep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)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learns</a:t>
            </a:r>
            <a:r>
              <a:rPr lang="de-DE" dirty="0"/>
              <a:t> </a:t>
            </a:r>
            <a:r>
              <a:rPr lang="de-DE" dirty="0" err="1"/>
              <a:t>patterns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large </a:t>
            </a:r>
            <a:r>
              <a:rPr lang="de-DE" dirty="0" err="1"/>
              <a:t>datasets</a:t>
            </a:r>
            <a:r>
              <a:rPr lang="de-DE" dirty="0"/>
              <a:t> </a:t>
            </a:r>
            <a:r>
              <a:rPr lang="de-DE" dirty="0" err="1"/>
              <a:t>without</a:t>
            </a:r>
            <a:r>
              <a:rPr lang="de-DE" dirty="0"/>
              <a:t> explicit </a:t>
            </a:r>
            <a:r>
              <a:rPr lang="de-DE" dirty="0" err="1"/>
              <a:t>rules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54F4626-7113-C424-D62A-C3F00C9D1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7085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0427BEE-DD93-4F25-C1BE-EF9C3106B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9358" y="575072"/>
            <a:ext cx="3524143" cy="3824823"/>
          </a:xfrm>
          <a:prstGeom prst="rect">
            <a:avLst/>
          </a:prstGeom>
        </p:spPr>
      </p:pic>
      <p:pic>
        <p:nvPicPr>
          <p:cNvPr id="3" name="Picture 2" descr="A collage of many images&#10;&#10;Description automatically generated">
            <a:extLst>
              <a:ext uri="{FF2B5EF4-FFF2-40B4-BE49-F238E27FC236}">
                <a16:creationId xmlns:a16="http://schemas.microsoft.com/office/drawing/2014/main" id="{3773C6F7-DEE9-55C7-B9B1-6E397FC41D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867" y="354928"/>
            <a:ext cx="4044967" cy="40449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E7CD37-F3A2-C291-18D7-FBCF49AAA8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499" y="4856543"/>
            <a:ext cx="10584301" cy="17399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E60117-3CAE-6622-4F2F-4965A2EC7EFC}"/>
              </a:ext>
            </a:extLst>
          </p:cNvPr>
          <p:cNvSpPr txBox="1"/>
          <p:nvPr/>
        </p:nvSpPr>
        <p:spPr>
          <a:xfrm>
            <a:off x="3843867" y="4363056"/>
            <a:ext cx="7948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ImageNet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1B726A-F2B1-767F-90EF-FB7EA69D69C0}"/>
              </a:ext>
            </a:extLst>
          </p:cNvPr>
          <p:cNvSpPr txBox="1"/>
          <p:nvPr/>
        </p:nvSpPr>
        <p:spPr>
          <a:xfrm>
            <a:off x="388499" y="1854191"/>
            <a:ext cx="31332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Learning </a:t>
            </a:r>
            <a:r>
              <a:rPr lang="de-DE" sz="2800" dirty="0" err="1"/>
              <a:t>from</a:t>
            </a:r>
            <a:r>
              <a:rPr lang="de-DE" sz="2800" dirty="0"/>
              <a:t> Data</a:t>
            </a:r>
            <a:endParaRPr lang="en-GB" sz="2800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BE77B68-5BBF-8DF7-AC01-AFAC4254B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9522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068474-B64E-C6EC-6B3C-9C843D4BE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8</a:t>
            </a:fld>
            <a:endParaRPr lang="en-GB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CA50E04-3D60-66D2-8638-F7F57EDDA6DA}"/>
              </a:ext>
            </a:extLst>
          </p:cNvPr>
          <p:cNvGrpSpPr/>
          <p:nvPr/>
        </p:nvGrpSpPr>
        <p:grpSpPr>
          <a:xfrm>
            <a:off x="71915" y="85725"/>
            <a:ext cx="12048169" cy="5927675"/>
            <a:chOff x="175321" y="218621"/>
            <a:chExt cx="12048169" cy="5927675"/>
          </a:xfrm>
        </p:grpSpPr>
        <p:pic>
          <p:nvPicPr>
            <p:cNvPr id="6" name="Picture 5" descr="Diagram&#10;&#10;Description automatically generated">
              <a:extLst>
                <a:ext uri="{FF2B5EF4-FFF2-40B4-BE49-F238E27FC236}">
                  <a16:creationId xmlns:a16="http://schemas.microsoft.com/office/drawing/2014/main" id="{C1A1B37E-59B0-ADDA-B17A-FAA0ECBDD4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9909" t="53477" r="35242" b="29747"/>
            <a:stretch/>
          </p:blipFill>
          <p:spPr>
            <a:xfrm>
              <a:off x="4093771" y="3339970"/>
              <a:ext cx="1120291" cy="872729"/>
            </a:xfrm>
            <a:prstGeom prst="rect">
              <a:avLst/>
            </a:prstGeom>
          </p:spPr>
        </p:pic>
        <p:pic>
          <p:nvPicPr>
            <p:cNvPr id="7" name="Picture 2" descr="Building Autoencoders in Keras">
              <a:extLst>
                <a:ext uri="{FF2B5EF4-FFF2-40B4-BE49-F238E27FC236}">
                  <a16:creationId xmlns:a16="http://schemas.microsoft.com/office/drawing/2014/main" id="{D9E6DDD4-A04F-E58B-F433-3EDEF323E3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33489" y="4389758"/>
              <a:ext cx="1410036" cy="4431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37D2F8F-5EDD-6B7E-7313-970BD358220C}"/>
                </a:ext>
              </a:extLst>
            </p:cNvPr>
            <p:cNvSpPr txBox="1"/>
            <p:nvPr/>
          </p:nvSpPr>
          <p:spPr>
            <a:xfrm>
              <a:off x="2456981" y="218621"/>
              <a:ext cx="43194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latin typeface="AccordAlternate" panose="02000000000000000000" pitchFamily="50" charset="0"/>
                </a:rPr>
                <a:t>MACHINE LEARNING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7BA05BF-16E7-77F0-11E9-87A50BCD66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6967" y="824266"/>
              <a:ext cx="763649" cy="981135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3805CF5-4013-AFDB-E7AD-55773D741F17}"/>
                </a:ext>
              </a:extLst>
            </p:cNvPr>
            <p:cNvSpPr txBox="1"/>
            <p:nvPr/>
          </p:nvSpPr>
          <p:spPr>
            <a:xfrm>
              <a:off x="175321" y="1823259"/>
              <a:ext cx="431945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70C0"/>
                  </a:solidFill>
                  <a:latin typeface="AccordAlternate" panose="02000000000000000000" pitchFamily="50" charset="0"/>
                </a:rPr>
                <a:t>SUPERVISED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40FB2E7-5829-7A0B-E39B-9367288B1712}"/>
                </a:ext>
              </a:extLst>
            </p:cNvPr>
            <p:cNvSpPr txBox="1"/>
            <p:nvPr/>
          </p:nvSpPr>
          <p:spPr>
            <a:xfrm>
              <a:off x="708719" y="1126039"/>
              <a:ext cx="21787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i="1" dirty="0"/>
                <a:t>training target available (labeled or past data)</a:t>
              </a:r>
            </a:p>
          </p:txBody>
        </p:sp>
        <p:sp>
          <p:nvSpPr>
            <p:cNvPr id="12" name="Freeform: Shape 13">
              <a:extLst>
                <a:ext uri="{FF2B5EF4-FFF2-40B4-BE49-F238E27FC236}">
                  <a16:creationId xmlns:a16="http://schemas.microsoft.com/office/drawing/2014/main" id="{2778DC91-FE00-BC3E-E08B-55CE2285DF86}"/>
                </a:ext>
              </a:extLst>
            </p:cNvPr>
            <p:cNvSpPr/>
            <p:nvPr/>
          </p:nvSpPr>
          <p:spPr>
            <a:xfrm>
              <a:off x="1416083" y="2189803"/>
              <a:ext cx="535450" cy="666750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5450" h="666750">
                  <a:moveTo>
                    <a:pt x="535450" y="0"/>
                  </a:moveTo>
                  <a:cubicBezTo>
                    <a:pt x="345743" y="177800"/>
                    <a:pt x="156037" y="355600"/>
                    <a:pt x="68725" y="466725"/>
                  </a:cubicBezTo>
                  <a:cubicBezTo>
                    <a:pt x="-18587" y="577850"/>
                    <a:pt x="-3506" y="622300"/>
                    <a:pt x="11575" y="666750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36DE158-2CB9-4E5E-CB86-3EE1CB683BFB}"/>
                </a:ext>
              </a:extLst>
            </p:cNvPr>
            <p:cNvSpPr txBox="1"/>
            <p:nvPr/>
          </p:nvSpPr>
          <p:spPr>
            <a:xfrm>
              <a:off x="218591" y="2904478"/>
              <a:ext cx="22508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70C0"/>
                  </a:solidFill>
                  <a:latin typeface="AccordAlternate" panose="02000000000000000000" pitchFamily="50" charset="0"/>
                </a:rPr>
                <a:t>CLASSIFICATION</a:t>
              </a:r>
            </a:p>
          </p:txBody>
        </p:sp>
        <p:sp>
          <p:nvSpPr>
            <p:cNvPr id="14" name="Freeform: Shape 17">
              <a:extLst>
                <a:ext uri="{FF2B5EF4-FFF2-40B4-BE49-F238E27FC236}">
                  <a16:creationId xmlns:a16="http://schemas.microsoft.com/office/drawing/2014/main" id="{2656966F-ABA6-3D2B-CA9F-2C680600270D}"/>
                </a:ext>
              </a:extLst>
            </p:cNvPr>
            <p:cNvSpPr/>
            <p:nvPr/>
          </p:nvSpPr>
          <p:spPr>
            <a:xfrm flipH="1">
              <a:off x="2585690" y="2230474"/>
              <a:ext cx="535450" cy="1519413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5450" h="666750">
                  <a:moveTo>
                    <a:pt x="535450" y="0"/>
                  </a:moveTo>
                  <a:cubicBezTo>
                    <a:pt x="345743" y="177800"/>
                    <a:pt x="156037" y="355600"/>
                    <a:pt x="68725" y="466725"/>
                  </a:cubicBezTo>
                  <a:cubicBezTo>
                    <a:pt x="-18587" y="577850"/>
                    <a:pt x="-3506" y="622300"/>
                    <a:pt x="11575" y="666750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341A73B-65A1-834D-E2F6-972096888130}"/>
                </a:ext>
              </a:extLst>
            </p:cNvPr>
            <p:cNvSpPr txBox="1"/>
            <p:nvPr/>
          </p:nvSpPr>
          <p:spPr>
            <a:xfrm>
              <a:off x="2039499" y="3862138"/>
              <a:ext cx="22508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70C0"/>
                  </a:solidFill>
                  <a:latin typeface="AccordAlternate" panose="02000000000000000000" pitchFamily="50" charset="0"/>
                </a:rPr>
                <a:t>REGRESSION</a:t>
              </a:r>
            </a:p>
          </p:txBody>
        </p:sp>
        <p:pic>
          <p:nvPicPr>
            <p:cNvPr id="16" name="Picture 15" descr="Diagram&#10;&#10;Description automatically generated">
              <a:extLst>
                <a:ext uri="{FF2B5EF4-FFF2-40B4-BE49-F238E27FC236}">
                  <a16:creationId xmlns:a16="http://schemas.microsoft.com/office/drawing/2014/main" id="{1AC57D1E-86B8-94B6-954C-A7F1ED7AAE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1831" r="83312" b="27845"/>
            <a:stretch/>
          </p:blipFill>
          <p:spPr>
            <a:xfrm>
              <a:off x="578937" y="3230147"/>
              <a:ext cx="1259094" cy="1057275"/>
            </a:xfrm>
            <a:prstGeom prst="rect">
              <a:avLst/>
            </a:prstGeom>
          </p:spPr>
        </p:pic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D5FB5A8-B936-EEAC-5DB2-F776F2811DB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838232" y="852611"/>
              <a:ext cx="727413" cy="1085381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84E9DCE-D052-2EF3-C9DA-047B794C812C}"/>
                </a:ext>
              </a:extLst>
            </p:cNvPr>
            <p:cNvSpPr txBox="1"/>
            <p:nvPr/>
          </p:nvSpPr>
          <p:spPr>
            <a:xfrm>
              <a:off x="4718386" y="1898003"/>
              <a:ext cx="18947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B050"/>
                  </a:solidFill>
                  <a:latin typeface="AccordAlternate" panose="02000000000000000000" pitchFamily="50" charset="0"/>
                </a:rPr>
                <a:t>UNSUPERVISED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86F7B23-911D-8AED-D2A4-B4E1D83C37D7}"/>
                </a:ext>
              </a:extLst>
            </p:cNvPr>
            <p:cNvSpPr txBox="1"/>
            <p:nvPr/>
          </p:nvSpPr>
          <p:spPr>
            <a:xfrm>
              <a:off x="5321765" y="1227328"/>
              <a:ext cx="12913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i="1" dirty="0"/>
                <a:t>data not labeled in any way</a:t>
              </a:r>
            </a:p>
          </p:txBody>
        </p:sp>
        <p:sp>
          <p:nvSpPr>
            <p:cNvPr id="20" name="Freeform: Shape 27">
              <a:extLst>
                <a:ext uri="{FF2B5EF4-FFF2-40B4-BE49-F238E27FC236}">
                  <a16:creationId xmlns:a16="http://schemas.microsoft.com/office/drawing/2014/main" id="{5DD312DA-D75C-143A-2CC8-EA04CF03853E}"/>
                </a:ext>
              </a:extLst>
            </p:cNvPr>
            <p:cNvSpPr/>
            <p:nvPr/>
          </p:nvSpPr>
          <p:spPr>
            <a:xfrm>
              <a:off x="4919093" y="2312708"/>
              <a:ext cx="535450" cy="650613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5450" h="666750">
                  <a:moveTo>
                    <a:pt x="535450" y="0"/>
                  </a:moveTo>
                  <a:cubicBezTo>
                    <a:pt x="345743" y="177800"/>
                    <a:pt x="156037" y="355600"/>
                    <a:pt x="68725" y="466725"/>
                  </a:cubicBezTo>
                  <a:cubicBezTo>
                    <a:pt x="-18587" y="577850"/>
                    <a:pt x="-3506" y="622300"/>
                    <a:pt x="11575" y="666750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D6A2B84-33E1-982F-840A-7515D558328F}"/>
                </a:ext>
              </a:extLst>
            </p:cNvPr>
            <p:cNvSpPr txBox="1"/>
            <p:nvPr/>
          </p:nvSpPr>
          <p:spPr>
            <a:xfrm>
              <a:off x="3573072" y="3016605"/>
              <a:ext cx="22508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B050"/>
                  </a:solidFill>
                  <a:latin typeface="AccordAlternate" panose="02000000000000000000" pitchFamily="50" charset="0"/>
                </a:rPr>
                <a:t>CLUSTERING</a:t>
              </a:r>
            </a:p>
          </p:txBody>
        </p:sp>
        <p:sp>
          <p:nvSpPr>
            <p:cNvPr id="22" name="Freeform: Shape 30">
              <a:extLst>
                <a:ext uri="{FF2B5EF4-FFF2-40B4-BE49-F238E27FC236}">
                  <a16:creationId xmlns:a16="http://schemas.microsoft.com/office/drawing/2014/main" id="{BBDAE37F-A813-3AE8-FD0D-56F014BCFAEC}"/>
                </a:ext>
              </a:extLst>
            </p:cNvPr>
            <p:cNvSpPr/>
            <p:nvPr/>
          </p:nvSpPr>
          <p:spPr>
            <a:xfrm rot="20668895" flipH="1">
              <a:off x="6093685" y="2204099"/>
              <a:ext cx="437918" cy="1964299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  <a:gd name="connsiteX0" fmla="*/ 484300 w 484300"/>
                <a:gd name="connsiteY0" fmla="*/ 0 h 1387358"/>
                <a:gd name="connsiteX1" fmla="*/ 17575 w 484300"/>
                <a:gd name="connsiteY1" fmla="*/ 466725 h 1387358"/>
                <a:gd name="connsiteX2" fmla="*/ 210979 w 484300"/>
                <a:gd name="connsiteY2" fmla="*/ 1387358 h 1387358"/>
                <a:gd name="connsiteX0" fmla="*/ 277301 w 277301"/>
                <a:gd name="connsiteY0" fmla="*/ 0 h 1387358"/>
                <a:gd name="connsiteX1" fmla="*/ 102889 w 277301"/>
                <a:gd name="connsiteY1" fmla="*/ 637638 h 1387358"/>
                <a:gd name="connsiteX2" fmla="*/ 3980 w 277301"/>
                <a:gd name="connsiteY2" fmla="*/ 1387358 h 1387358"/>
                <a:gd name="connsiteX0" fmla="*/ 274461 w 274461"/>
                <a:gd name="connsiteY0" fmla="*/ 0 h 1387358"/>
                <a:gd name="connsiteX1" fmla="*/ 100049 w 274461"/>
                <a:gd name="connsiteY1" fmla="*/ 637638 h 1387358"/>
                <a:gd name="connsiteX2" fmla="*/ 1140 w 274461"/>
                <a:gd name="connsiteY2" fmla="*/ 1387358 h 1387358"/>
                <a:gd name="connsiteX0" fmla="*/ 274271 w 274271"/>
                <a:gd name="connsiteY0" fmla="*/ 0 h 1387358"/>
                <a:gd name="connsiteX1" fmla="*/ 129687 w 274271"/>
                <a:gd name="connsiteY1" fmla="*/ 642257 h 1387358"/>
                <a:gd name="connsiteX2" fmla="*/ 950 w 274271"/>
                <a:gd name="connsiteY2" fmla="*/ 1387358 h 1387358"/>
                <a:gd name="connsiteX0" fmla="*/ 274271 w 274271"/>
                <a:gd name="connsiteY0" fmla="*/ 0 h 1387358"/>
                <a:gd name="connsiteX1" fmla="*/ 129687 w 274271"/>
                <a:gd name="connsiteY1" fmla="*/ 642257 h 1387358"/>
                <a:gd name="connsiteX2" fmla="*/ 950 w 274271"/>
                <a:gd name="connsiteY2" fmla="*/ 1387358 h 1387358"/>
                <a:gd name="connsiteX0" fmla="*/ 274271 w 274271"/>
                <a:gd name="connsiteY0" fmla="*/ 0 h 1387358"/>
                <a:gd name="connsiteX1" fmla="*/ 129687 w 274271"/>
                <a:gd name="connsiteY1" fmla="*/ 642257 h 1387358"/>
                <a:gd name="connsiteX2" fmla="*/ 950 w 274271"/>
                <a:gd name="connsiteY2" fmla="*/ 1387358 h 1387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4271" h="1387358">
                  <a:moveTo>
                    <a:pt x="274271" y="0"/>
                  </a:moveTo>
                  <a:cubicBezTo>
                    <a:pt x="84564" y="177800"/>
                    <a:pt x="145413" y="526513"/>
                    <a:pt x="129687" y="642257"/>
                  </a:cubicBezTo>
                  <a:cubicBezTo>
                    <a:pt x="155721" y="808814"/>
                    <a:pt x="-14131" y="1342908"/>
                    <a:pt x="950" y="1387358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BBDFE6-03DC-E3D6-B263-C71FF990B7E6}"/>
                </a:ext>
              </a:extLst>
            </p:cNvPr>
            <p:cNvSpPr txBox="1"/>
            <p:nvPr/>
          </p:nvSpPr>
          <p:spPr>
            <a:xfrm>
              <a:off x="5881412" y="4057574"/>
              <a:ext cx="282135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B050"/>
                  </a:solidFill>
                  <a:latin typeface="AccordAlternate" panose="02000000000000000000" pitchFamily="50" charset="0"/>
                </a:rPr>
                <a:t>DIMENSIONALITY REDUCTION</a:t>
              </a:r>
            </a:p>
          </p:txBody>
        </p:sp>
        <p:pic>
          <p:nvPicPr>
            <p:cNvPr id="24" name="Picture 23" descr="Diagram&#10;&#10;Description automatically generated">
              <a:extLst>
                <a:ext uri="{FF2B5EF4-FFF2-40B4-BE49-F238E27FC236}">
                  <a16:creationId xmlns:a16="http://schemas.microsoft.com/office/drawing/2014/main" id="{961DCB45-D699-7724-4A20-3DD518F6E4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0107" t="85514" r="25013" b="-26"/>
            <a:stretch/>
          </p:blipFill>
          <p:spPr>
            <a:xfrm>
              <a:off x="6029678" y="4391815"/>
              <a:ext cx="907593" cy="610367"/>
            </a:xfrm>
            <a:prstGeom prst="rect">
              <a:avLst/>
            </a:prstGeom>
          </p:spPr>
        </p:pic>
        <p:sp>
          <p:nvSpPr>
            <p:cNvPr id="25" name="Freeform: Shape 36">
              <a:extLst>
                <a:ext uri="{FF2B5EF4-FFF2-40B4-BE49-F238E27FC236}">
                  <a16:creationId xmlns:a16="http://schemas.microsoft.com/office/drawing/2014/main" id="{4CAE65A6-0263-B75A-37D3-871BCEF91887}"/>
                </a:ext>
              </a:extLst>
            </p:cNvPr>
            <p:cNvSpPr/>
            <p:nvPr/>
          </p:nvSpPr>
          <p:spPr>
            <a:xfrm flipH="1">
              <a:off x="6051333" y="2285243"/>
              <a:ext cx="1271385" cy="461665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5450" h="666750">
                  <a:moveTo>
                    <a:pt x="535450" y="0"/>
                  </a:moveTo>
                  <a:cubicBezTo>
                    <a:pt x="345743" y="177800"/>
                    <a:pt x="156037" y="355600"/>
                    <a:pt x="68725" y="466725"/>
                  </a:cubicBezTo>
                  <a:cubicBezTo>
                    <a:pt x="-18587" y="577850"/>
                    <a:pt x="-3506" y="622300"/>
                    <a:pt x="11575" y="666750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3D24E2C-B288-8873-2608-F5E4F08869BA}"/>
                </a:ext>
              </a:extLst>
            </p:cNvPr>
            <p:cNvSpPr txBox="1"/>
            <p:nvPr/>
          </p:nvSpPr>
          <p:spPr>
            <a:xfrm>
              <a:off x="6426061" y="2800558"/>
              <a:ext cx="22508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B050"/>
                  </a:solidFill>
                  <a:latin typeface="AccordAlternate" panose="02000000000000000000" pitchFamily="50" charset="0"/>
                </a:rPr>
                <a:t>ASSOCIATION</a:t>
              </a:r>
            </a:p>
          </p:txBody>
        </p:sp>
        <p:pic>
          <p:nvPicPr>
            <p:cNvPr id="27" name="Picture 26" descr="Diagram&#10;&#10;Description automatically generated">
              <a:extLst>
                <a:ext uri="{FF2B5EF4-FFF2-40B4-BE49-F238E27FC236}">
                  <a16:creationId xmlns:a16="http://schemas.microsoft.com/office/drawing/2014/main" id="{93AD1EB2-A1EF-D17E-62B8-2F3C8894EF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3332" t="61907" r="4206" b="25639"/>
            <a:stretch/>
          </p:blipFill>
          <p:spPr>
            <a:xfrm>
              <a:off x="7190512" y="3125401"/>
              <a:ext cx="940142" cy="647941"/>
            </a:xfrm>
            <a:prstGeom prst="rect">
              <a:avLst/>
            </a:prstGeom>
          </p:spPr>
        </p:pic>
        <p:sp>
          <p:nvSpPr>
            <p:cNvPr id="28" name="Freeform: Shape 42">
              <a:extLst>
                <a:ext uri="{FF2B5EF4-FFF2-40B4-BE49-F238E27FC236}">
                  <a16:creationId xmlns:a16="http://schemas.microsoft.com/office/drawing/2014/main" id="{A83BDB6A-E5B0-EB3E-5DD2-F3B3170C4926}"/>
                </a:ext>
              </a:extLst>
            </p:cNvPr>
            <p:cNvSpPr/>
            <p:nvPr/>
          </p:nvSpPr>
          <p:spPr>
            <a:xfrm flipH="1">
              <a:off x="6029678" y="800810"/>
              <a:ext cx="3296460" cy="896554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  <a:gd name="connsiteX0" fmla="*/ 537576 w 537576"/>
                <a:gd name="connsiteY0" fmla="*/ 0 h 593458"/>
                <a:gd name="connsiteX1" fmla="*/ 70851 w 537576"/>
                <a:gd name="connsiteY1" fmla="*/ 466725 h 593458"/>
                <a:gd name="connsiteX2" fmla="*/ 10594 w 537576"/>
                <a:gd name="connsiteY2" fmla="*/ 593458 h 59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7576" h="593458">
                  <a:moveTo>
                    <a:pt x="537576" y="0"/>
                  </a:moveTo>
                  <a:cubicBezTo>
                    <a:pt x="347869" y="177800"/>
                    <a:pt x="158163" y="355600"/>
                    <a:pt x="70851" y="466725"/>
                  </a:cubicBezTo>
                  <a:cubicBezTo>
                    <a:pt x="-16461" y="577850"/>
                    <a:pt x="-4487" y="549008"/>
                    <a:pt x="10594" y="593458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ADC13BA-CFFF-F2AB-21DA-4BF835835863}"/>
                </a:ext>
              </a:extLst>
            </p:cNvPr>
            <p:cNvSpPr txBox="1"/>
            <p:nvPr/>
          </p:nvSpPr>
          <p:spPr>
            <a:xfrm>
              <a:off x="8437375" y="1705111"/>
              <a:ext cx="329646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C00000"/>
                  </a:solidFill>
                  <a:latin typeface="AccordAlternate" panose="02000000000000000000" pitchFamily="50" charset="0"/>
                </a:rPr>
                <a:t>REINFORCEMENT LEARNING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8DBF41B-A02D-99FB-E578-AA090619F277}"/>
                </a:ext>
              </a:extLst>
            </p:cNvPr>
            <p:cNvSpPr txBox="1"/>
            <p:nvPr/>
          </p:nvSpPr>
          <p:spPr>
            <a:xfrm>
              <a:off x="8483719" y="878384"/>
              <a:ext cx="22440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i="1" dirty="0"/>
                <a:t>no supervision, but goal-based interaction with environment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7EA3C98-2E91-E35E-A600-9903FE1EC405}"/>
                </a:ext>
              </a:extLst>
            </p:cNvPr>
            <p:cNvSpPr/>
            <p:nvPr/>
          </p:nvSpPr>
          <p:spPr>
            <a:xfrm>
              <a:off x="8676891" y="5556559"/>
              <a:ext cx="3252350" cy="584775"/>
            </a:xfrm>
            <a:prstGeom prst="rect">
              <a:avLst/>
            </a:prstGeom>
            <a:solidFill>
              <a:srgbClr val="FF0000"/>
            </a:solidFill>
          </p:spPr>
          <p:txBody>
            <a:bodyPr wrap="square">
              <a:spAutoFit/>
            </a:bodyPr>
            <a:lstStyle/>
            <a:p>
              <a:pPr indent="-228600" algn="ctr"/>
              <a:r>
                <a:rPr lang="en-GB" sz="1600" b="1" dirty="0"/>
                <a:t>learning by trial-and-error</a:t>
              </a:r>
            </a:p>
            <a:p>
              <a:pPr indent="-228600" algn="ctr"/>
              <a:r>
                <a:rPr lang="en-GB" sz="1600" b="1" dirty="0"/>
                <a:t>(sequential decision making)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BC8E22A-2FAB-C37C-FECC-32879863F722}"/>
                </a:ext>
              </a:extLst>
            </p:cNvPr>
            <p:cNvSpPr/>
            <p:nvPr/>
          </p:nvSpPr>
          <p:spPr>
            <a:xfrm>
              <a:off x="4617646" y="5561521"/>
              <a:ext cx="3171744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square">
              <a:spAutoFit/>
            </a:bodyPr>
            <a:lstStyle/>
            <a:p>
              <a:pPr indent="-228600" algn="ctr"/>
              <a:r>
                <a:rPr lang="en-US" sz="1600" b="1" dirty="0"/>
                <a:t>learning by observation</a:t>
              </a:r>
            </a:p>
            <a:p>
              <a:pPr indent="-228600" algn="ctr"/>
              <a:r>
                <a:rPr lang="en-US" sz="1600" b="1" dirty="0"/>
                <a:t>(pattern recognition)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75B146D8-ADDB-5E2C-F2D2-B6C2AFFF7293}"/>
                </a:ext>
              </a:extLst>
            </p:cNvPr>
            <p:cNvSpPr/>
            <p:nvPr/>
          </p:nvSpPr>
          <p:spPr>
            <a:xfrm>
              <a:off x="578937" y="5556559"/>
              <a:ext cx="3151208" cy="584775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>
              <a:spAutoFit/>
            </a:bodyPr>
            <a:lstStyle/>
            <a:p>
              <a:pPr indent="-228600" algn="ctr"/>
              <a:r>
                <a:rPr lang="en-US" sz="1600" b="1" dirty="0"/>
                <a:t>learning by teacher </a:t>
              </a:r>
            </a:p>
            <a:p>
              <a:pPr indent="-228600" algn="ctr"/>
              <a:r>
                <a:rPr lang="en-US" sz="1600" b="1" dirty="0"/>
                <a:t>(high-dimensional curve fitting)</a:t>
              </a:r>
            </a:p>
          </p:txBody>
        </p:sp>
        <p:sp>
          <p:nvSpPr>
            <p:cNvPr id="34" name="Freeform: Shape 44">
              <a:extLst>
                <a:ext uri="{FF2B5EF4-FFF2-40B4-BE49-F238E27FC236}">
                  <a16:creationId xmlns:a16="http://schemas.microsoft.com/office/drawing/2014/main" id="{31F79D89-FD19-5BCE-89CD-FBE1F5B82566}"/>
                </a:ext>
              </a:extLst>
            </p:cNvPr>
            <p:cNvSpPr/>
            <p:nvPr/>
          </p:nvSpPr>
          <p:spPr>
            <a:xfrm rot="16780113" flipV="1">
              <a:off x="9126569" y="2460533"/>
              <a:ext cx="748260" cy="45719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5450" h="666750">
                  <a:moveTo>
                    <a:pt x="535450" y="0"/>
                  </a:moveTo>
                  <a:cubicBezTo>
                    <a:pt x="345743" y="177800"/>
                    <a:pt x="156037" y="355600"/>
                    <a:pt x="68725" y="466725"/>
                  </a:cubicBezTo>
                  <a:cubicBezTo>
                    <a:pt x="-18587" y="577850"/>
                    <a:pt x="-3506" y="622300"/>
                    <a:pt x="11575" y="666750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23F74E0-97B2-1B63-1A18-907E0E269C69}"/>
                </a:ext>
              </a:extLst>
            </p:cNvPr>
            <p:cNvSpPr txBox="1"/>
            <p:nvPr/>
          </p:nvSpPr>
          <p:spPr>
            <a:xfrm>
              <a:off x="8640864" y="2960609"/>
              <a:ext cx="189475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C00000"/>
                  </a:solidFill>
                  <a:latin typeface="AccordAlternate" panose="02000000000000000000" pitchFamily="50" charset="0"/>
                </a:rPr>
                <a:t>LEARN STATE OR ACTION VALUES</a:t>
              </a:r>
            </a:p>
          </p:txBody>
        </p:sp>
        <p:sp>
          <p:nvSpPr>
            <p:cNvPr id="36" name="Freeform: Shape 55">
              <a:extLst>
                <a:ext uri="{FF2B5EF4-FFF2-40B4-BE49-F238E27FC236}">
                  <a16:creationId xmlns:a16="http://schemas.microsoft.com/office/drawing/2014/main" id="{0A770BE1-8426-B62A-37AD-B905AFA21D63}"/>
                </a:ext>
              </a:extLst>
            </p:cNvPr>
            <p:cNvSpPr/>
            <p:nvPr/>
          </p:nvSpPr>
          <p:spPr>
            <a:xfrm flipH="1">
              <a:off x="9985125" y="2105221"/>
              <a:ext cx="1490090" cy="1419215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5450" h="666750">
                  <a:moveTo>
                    <a:pt x="535450" y="0"/>
                  </a:moveTo>
                  <a:cubicBezTo>
                    <a:pt x="345743" y="177800"/>
                    <a:pt x="156037" y="355600"/>
                    <a:pt x="68725" y="466725"/>
                  </a:cubicBezTo>
                  <a:cubicBezTo>
                    <a:pt x="-18587" y="577850"/>
                    <a:pt x="-3506" y="622300"/>
                    <a:pt x="11575" y="666750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8B187C2-E5F5-3E8D-6CEE-E5A492F05D5D}"/>
                </a:ext>
              </a:extLst>
            </p:cNvPr>
            <p:cNvSpPr txBox="1"/>
            <p:nvPr/>
          </p:nvSpPr>
          <p:spPr>
            <a:xfrm>
              <a:off x="10328735" y="3625432"/>
              <a:ext cx="189475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C00000"/>
                  </a:solidFill>
                  <a:latin typeface="AccordAlternate" panose="02000000000000000000" pitchFamily="50" charset="0"/>
                </a:rPr>
                <a:t>LEARN POLICY DIRECTLY</a:t>
              </a:r>
            </a:p>
          </p:txBody>
        </p:sp>
        <p:pic>
          <p:nvPicPr>
            <p:cNvPr id="38" name="Picture 6" descr="Three Things to Know About Reinforcement Learning - KDnuggets">
              <a:extLst>
                <a:ext uri="{FF2B5EF4-FFF2-40B4-BE49-F238E27FC236}">
                  <a16:creationId xmlns:a16="http://schemas.microsoft.com/office/drawing/2014/main" id="{5A07FD57-AB36-D315-0803-61EC9D6005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67181" y="4210234"/>
              <a:ext cx="2012950" cy="101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9" name="Picture 2">
              <a:extLst>
                <a:ext uri="{FF2B5EF4-FFF2-40B4-BE49-F238E27FC236}">
                  <a16:creationId xmlns:a16="http://schemas.microsoft.com/office/drawing/2014/main" id="{577DC3E1-B1A6-589C-A746-70239E53BC5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7298"/>
            <a:stretch/>
          </p:blipFill>
          <p:spPr bwMode="auto">
            <a:xfrm>
              <a:off x="2535366" y="4179415"/>
              <a:ext cx="1259095" cy="6876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F9648B0-1D8D-FCC6-CD96-C7A66123BF25}"/>
                </a:ext>
              </a:extLst>
            </p:cNvPr>
            <p:cNvSpPr txBox="1"/>
            <p:nvPr/>
          </p:nvSpPr>
          <p:spPr>
            <a:xfrm>
              <a:off x="3983202" y="4674063"/>
              <a:ext cx="20959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B050"/>
                  </a:solidFill>
                  <a:latin typeface="AccordAlternate" panose="02000000000000000000" pitchFamily="50" charset="0"/>
                </a:rPr>
                <a:t>SELF-SUPERVISED</a:t>
              </a:r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F3FC286-A669-F959-2B90-91B42040EE70}"/>
                </a:ext>
              </a:extLst>
            </p:cNvPr>
            <p:cNvCxnSpPr>
              <a:cxnSpLocks/>
              <a:stCxn id="40" idx="0"/>
              <a:endCxn id="18" idx="2"/>
            </p:cNvCxnSpPr>
            <p:nvPr/>
          </p:nvCxnSpPr>
          <p:spPr>
            <a:xfrm flipV="1">
              <a:off x="5031154" y="2298113"/>
              <a:ext cx="634610" cy="237595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54C13FEC-ECD5-AC00-B8E2-8D8BC7A67351}"/>
              </a:ext>
            </a:extLst>
          </p:cNvPr>
          <p:cNvSpPr txBox="1"/>
          <p:nvPr/>
        </p:nvSpPr>
        <p:spPr>
          <a:xfrm>
            <a:off x="5289232" y="6125944"/>
            <a:ext cx="4831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</p:spTree>
    <p:extLst>
      <p:ext uri="{BB962C8B-B14F-4D97-AF65-F5344CB8AC3E}">
        <p14:creationId xmlns:p14="http://schemas.microsoft.com/office/powerpoint/2010/main" val="3765141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F8F3D-8B26-DFA4-ED36-999D789B0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Algorithmic Families of Supervised Learning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C5A838-EA25-1D32-FEDB-4B77AFE2B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9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D511CA-D7D4-A704-6DD9-4F45DD50D1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1FE58F-8AD6-036D-E5AF-EA6AC83126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371063"/>
            <a:ext cx="3149516" cy="142864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07DCD84-AF1E-D22E-40A5-ACA36BE7860B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60C9EE6-F0A7-A823-0E46-C14649B142EF}"/>
              </a:ext>
            </a:extLst>
          </p:cNvPr>
          <p:cNvSpPr txBox="1"/>
          <p:nvPr/>
        </p:nvSpPr>
        <p:spPr>
          <a:xfrm>
            <a:off x="585487" y="1624387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parametric models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F20216-D37C-DBD0-B4BF-A74B91D0FC58}"/>
              </a:ext>
            </a:extLst>
          </p:cNvPr>
          <p:cNvSpPr txBox="1"/>
          <p:nvPr/>
        </p:nvSpPr>
        <p:spPr>
          <a:xfrm>
            <a:off x="337706" y="2225652"/>
            <a:ext cx="2739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linear regression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7ECB51-2F13-B284-0C64-9EDCCA1ECDA9}"/>
              </a:ext>
            </a:extLst>
          </p:cNvPr>
          <p:cNvSpPr txBox="1"/>
          <p:nvPr/>
        </p:nvSpPr>
        <p:spPr>
          <a:xfrm>
            <a:off x="339272" y="2683889"/>
            <a:ext cx="3503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many linear models, nonlinear by means of activation functions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4B02CE-3709-001F-6583-1BA30EC5AA35}"/>
              </a:ext>
            </a:extLst>
          </p:cNvPr>
          <p:cNvSpPr txBox="1"/>
          <p:nvPr/>
        </p:nvSpPr>
        <p:spPr>
          <a:xfrm>
            <a:off x="3971925" y="1541888"/>
            <a:ext cx="37719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learning):</a:t>
            </a:r>
          </a:p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non-parametric models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48BA60-8A50-ECAA-890F-F65332494957}"/>
              </a:ext>
            </a:extLst>
          </p:cNvPr>
          <p:cNvSpPr txBox="1"/>
          <p:nvPr/>
        </p:nvSpPr>
        <p:spPr>
          <a:xfrm>
            <a:off x="4192910" y="5834051"/>
            <a:ext cx="340373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630F17-EDC3-AC58-07E5-B61B294CBE9D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C8A778F-E7C1-5C1A-A8D6-5795856867E3}"/>
              </a:ext>
            </a:extLst>
          </p:cNvPr>
          <p:cNvSpPr txBox="1"/>
          <p:nvPr/>
        </p:nvSpPr>
        <p:spPr>
          <a:xfrm>
            <a:off x="7890997" y="1541888"/>
            <a:ext cx="38577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</a:t>
            </a:r>
          </a:p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rule learning</a:t>
            </a:r>
          </a:p>
        </p:txBody>
      </p:sp>
      <p:sp>
        <p:nvSpPr>
          <p:cNvPr id="14" name="Rectangle: Rounded Corners 22">
            <a:extLst>
              <a:ext uri="{FF2B5EF4-FFF2-40B4-BE49-F238E27FC236}">
                <a16:creationId xmlns:a16="http://schemas.microsoft.com/office/drawing/2014/main" id="{E4A89677-941C-3DF6-FF9A-1A7E9E6339E1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5" name="Rectangle: Rounded Corners 47">
            <a:extLst>
              <a:ext uri="{FF2B5EF4-FFF2-40B4-BE49-F238E27FC236}">
                <a16:creationId xmlns:a16="http://schemas.microsoft.com/office/drawing/2014/main" id="{27F6B6F5-F6DD-9471-117D-7A3A0E3A3525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2CAB621-3AE6-A37C-456B-193C56F69F30}"/>
              </a:ext>
            </a:extLst>
          </p:cNvPr>
          <p:cNvCxnSpPr>
            <a:stCxn id="14" idx="2"/>
            <a:endCxn id="15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7AD2E92-096B-3EAF-7D3F-B7A6127A7E63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E826D791-8CCD-F41E-C00B-795EFF48E90E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A9BB62E-84B5-C5AA-B6C6-5F72EAB526BE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E776055-87C1-5B32-F83A-8273EAC0F8EF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C3CBB110-6931-9DF2-6A6B-B8B5283010F0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1DCFE70-42A0-1EB7-AFB4-C34614E22748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FCB621D-67A9-2B1F-11FF-0F4D4FBC45D5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7C11F0D-511A-2D1C-CA46-B04565FFFA41}"/>
              </a:ext>
            </a:extLst>
          </p:cNvPr>
          <p:cNvSpPr txBox="1"/>
          <p:nvPr/>
        </p:nvSpPr>
        <p:spPr>
          <a:xfrm>
            <a:off x="10234153" y="2652724"/>
            <a:ext cx="9672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ED636DF-BB9C-58F9-206B-9C2651B87813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2FC666E-CECA-7DF9-70F5-5C469081AD71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535B641-7D2E-9E10-BEB5-487C25F483B0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CC9AC7E-49F7-809D-9DEB-11AB8944C311}"/>
              </a:ext>
            </a:extLst>
          </p:cNvPr>
          <p:cNvSpPr txBox="1"/>
          <p:nvPr/>
        </p:nvSpPr>
        <p:spPr>
          <a:xfrm>
            <a:off x="8082839" y="5141118"/>
            <a:ext cx="36658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29" name="Picture 28" descr="Icon&#10;&#10;Description automatically generated">
            <a:extLst>
              <a:ext uri="{FF2B5EF4-FFF2-40B4-BE49-F238E27FC236}">
                <a16:creationId xmlns:a16="http://schemas.microsoft.com/office/drawing/2014/main" id="{9C0CC018-4E48-22B2-E64C-58078DA26A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038897"/>
            <a:ext cx="3364315" cy="132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823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954</Words>
  <Application>Microsoft Macintosh PowerPoint</Application>
  <PresentationFormat>Breitbild</PresentationFormat>
  <Paragraphs>246</Paragraphs>
  <Slides>25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25</vt:i4>
      </vt:variant>
    </vt:vector>
  </HeadingPairs>
  <TitlesOfParts>
    <vt:vector size="33" baseType="lpstr">
      <vt:lpstr>AccordAlternate</vt:lpstr>
      <vt:lpstr>Aptos</vt:lpstr>
      <vt:lpstr>Aptos Display</vt:lpstr>
      <vt:lpstr>Arial</vt:lpstr>
      <vt:lpstr>Cambria Math</vt:lpstr>
      <vt:lpstr>Consolas</vt:lpstr>
      <vt:lpstr>Wingdings</vt:lpstr>
      <vt:lpstr>Office Theme</vt:lpstr>
      <vt:lpstr>Deep Learning</vt:lpstr>
      <vt:lpstr>Course Contents</vt:lpstr>
      <vt:lpstr>This Part: Deep Learning</vt:lpstr>
      <vt:lpstr>Natural Language Processing (NLP)</vt:lpstr>
      <vt:lpstr>NLP Tasks</vt:lpstr>
      <vt:lpstr>Symbolic vs Neural NLP</vt:lpstr>
      <vt:lpstr>PowerPoint-Präsentation</vt:lpstr>
      <vt:lpstr>PowerPoint-Präsentation</vt:lpstr>
      <vt:lpstr>Algorithmic Families of Supervised Learning</vt:lpstr>
      <vt:lpstr>Example: Image Classification</vt:lpstr>
      <vt:lpstr>Image Classification as Input-Output Mapping</vt:lpstr>
      <vt:lpstr>How Computers See Images</vt:lpstr>
      <vt:lpstr>Neural Network as Nonlinear Function</vt:lpstr>
      <vt:lpstr>Neural Network as Nonlinear Function</vt:lpstr>
      <vt:lpstr>Training with Labeled Images</vt:lpstr>
      <vt:lpstr>Training with Labeled Images</vt:lpstr>
      <vt:lpstr>The Training Problem: Under- and Over-Fitting</vt:lpstr>
      <vt:lpstr>Training: Iterative Adjustment of Weights</vt:lpstr>
      <vt:lpstr>Classification Networks</vt:lpstr>
      <vt:lpstr>Stochastic Gradient Descent (SGD)</vt:lpstr>
      <vt:lpstr>Gradient Descent with Momentum</vt:lpstr>
      <vt:lpstr>Hierarchical Representation</vt:lpstr>
      <vt:lpstr>Side Note: Inductive Bias for Vision</vt:lpstr>
      <vt:lpstr>How to Train Deep Neural Networks Effectively?</vt:lpstr>
      <vt:lpstr>Next: Transformer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Felix Wick</cp:lastModifiedBy>
  <cp:revision>105</cp:revision>
  <dcterms:created xsi:type="dcterms:W3CDTF">2025-01-09T11:24:27Z</dcterms:created>
  <dcterms:modified xsi:type="dcterms:W3CDTF">2025-07-17T19:29:59Z</dcterms:modified>
</cp:coreProperties>
</file>

<file path=docProps/thumbnail.jpeg>
</file>